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453" r:id="rId4"/>
    <p:sldMasterId id="2147484471" r:id="rId5"/>
  </p:sldMasterIdLst>
  <p:notesMasterIdLst>
    <p:notesMasterId r:id="rId17"/>
  </p:notesMasterIdLst>
  <p:handoutMasterIdLst>
    <p:handoutMasterId r:id="rId18"/>
  </p:handoutMasterIdLst>
  <p:sldIdLst>
    <p:sldId id="1682" r:id="rId6"/>
    <p:sldId id="1676" r:id="rId7"/>
    <p:sldId id="1685" r:id="rId8"/>
    <p:sldId id="1706" r:id="rId9"/>
    <p:sldId id="1705" r:id="rId10"/>
    <p:sldId id="1678" r:id="rId11"/>
    <p:sldId id="1684" r:id="rId12"/>
    <p:sldId id="1677" r:id="rId13"/>
    <p:sldId id="1707" r:id="rId14"/>
    <p:sldId id="1609" r:id="rId15"/>
    <p:sldId id="1535"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2" name="Author" initials="A" lastIdx="0" clrIdx="1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1A37"/>
    <a:srgbClr val="E31937"/>
    <a:srgbClr val="F7941E"/>
    <a:srgbClr val="860000"/>
    <a:srgbClr val="525252"/>
    <a:srgbClr val="282727"/>
    <a:srgbClr val="3C3C3C"/>
    <a:srgbClr val="000000"/>
    <a:srgbClr val="D9D9D9"/>
    <a:srgbClr val="E18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CFA8CB-E870-4F93-931B-636FD160901F}" v="14" dt="2020-03-26T14:58:55.8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91" autoAdjust="0"/>
    <p:restoredTop sz="90120" autoAdjust="0"/>
  </p:normalViewPr>
  <p:slideViewPr>
    <p:cSldViewPr snapToGrid="0">
      <p:cViewPr varScale="1">
        <p:scale>
          <a:sx n="104" d="100"/>
          <a:sy n="104" d="100"/>
        </p:scale>
        <p:origin x="58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770" y="6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dLbls>
          <c:showLegendKey val="0"/>
          <c:showVal val="0"/>
          <c:showCatName val="0"/>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CE80E82-A7A5-459C-B331-04D99946010A}" type="datetimeFigureOut">
              <a:rPr lang="en-NZ" smtClean="0"/>
              <a:t>26/03/2020</a:t>
            </a:fld>
            <a:endParaRPr lang="en-NZ"/>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5A1764A8-9A6C-4D27-834F-C437754705DB}" type="slidenum">
              <a:rPr lang="en-NZ" smtClean="0"/>
              <a:t>‹#›</a:t>
            </a:fld>
            <a:endParaRPr lang="en-NZ"/>
          </a:p>
        </p:txBody>
      </p:sp>
    </p:spTree>
    <p:extLst>
      <p:ext uri="{BB962C8B-B14F-4D97-AF65-F5344CB8AC3E}">
        <p14:creationId xmlns:p14="http://schemas.microsoft.com/office/powerpoint/2010/main" val="992864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37BAADD-E4E1-4887-8D25-7213FB08BCC4}" type="datetimeFigureOut">
              <a:rPr lang="en-US" smtClean="0"/>
              <a:t>3/26/2020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6EDA156-F7A6-47CF-971C-924B7E262F4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1981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946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AVG Compliant </a:t>
            </a:r>
            <a:r>
              <a:rPr lang="en-US" dirty="0" err="1"/>
              <a:t>dienstverlening</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6991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46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83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641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17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0316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4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3/26/2020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55926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678" y="6337005"/>
            <a:ext cx="1231052" cy="452717"/>
          </a:xfrm>
          <a:prstGeom prst="rect">
            <a:avLst/>
          </a:prstGeom>
        </p:spPr>
      </p:pic>
      <p:cxnSp>
        <p:nvCxnSpPr>
          <p:cNvPr id="5" name="Straight Connector 4"/>
          <p:cNvCxnSpPr>
            <a:cxnSpLocks/>
          </p:cNvCxnSpPr>
          <p:nvPr userDrawn="1"/>
        </p:nvCxnSpPr>
        <p:spPr>
          <a:xfrm>
            <a:off x="282371" y="6262581"/>
            <a:ext cx="11681029"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447803"/>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e titel pagina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9" name="Tijdelijke aanduiding voor tekst 7">
            <a:extLst>
              <a:ext uri="{FF2B5EF4-FFF2-40B4-BE49-F238E27FC236}">
                <a16:creationId xmlns:a16="http://schemas.microsoft.com/office/drawing/2014/main" id="{873A91C7-8712-4961-89CA-E1AA882A601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325023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e titel pagina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CC1DFD3C-FBD0-465E-AE6C-B4E66929D9E8}"/>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2698964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e titel pagina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DC214CEC-A297-4F31-B4C6-07ABF1179376}"/>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1373905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e titel pagina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9E21C4A7-3A12-4B9F-8350-0C70A1C08E6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236622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e titel pagina 7">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9E21C4A7-3A12-4B9F-8350-0C70A1C08E6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1525670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e titel pagina 8">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9E21C4A7-3A12-4B9F-8350-0C70A1C08E6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545783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e titel pagina 9">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9E21C4A7-3A12-4B9F-8350-0C70A1C08E6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3778044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E782D618-E31A-46E2-B2EF-17C9DAB0E97E}"/>
              </a:ext>
            </a:extLst>
          </p:cNvPr>
          <p:cNvSpPr/>
          <p:nvPr userDrawn="1"/>
        </p:nvSpPr>
        <p:spPr>
          <a:xfrm rot="5400000">
            <a:off x="112039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Hexagon 22">
            <a:extLst>
              <a:ext uri="{FF2B5EF4-FFF2-40B4-BE49-F238E27FC236}">
                <a16:creationId xmlns:a16="http://schemas.microsoft.com/office/drawing/2014/main" id="{531259DD-64CB-4DA1-AD6D-175D1BC0C080}"/>
              </a:ext>
            </a:extLst>
          </p:cNvPr>
          <p:cNvSpPr/>
          <p:nvPr userDrawn="1"/>
        </p:nvSpPr>
        <p:spPr>
          <a:xfrm rot="5400000">
            <a:off x="3188555"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xagon 23">
            <a:extLst>
              <a:ext uri="{FF2B5EF4-FFF2-40B4-BE49-F238E27FC236}">
                <a16:creationId xmlns:a16="http://schemas.microsoft.com/office/drawing/2014/main" id="{949D4368-1CD6-4BEA-A610-DE42970EA0EA}"/>
              </a:ext>
            </a:extLst>
          </p:cNvPr>
          <p:cNvSpPr/>
          <p:nvPr userDrawn="1"/>
        </p:nvSpPr>
        <p:spPr>
          <a:xfrm rot="5400000">
            <a:off x="5242057"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Hexagon 24">
            <a:extLst>
              <a:ext uri="{FF2B5EF4-FFF2-40B4-BE49-F238E27FC236}">
                <a16:creationId xmlns:a16="http://schemas.microsoft.com/office/drawing/2014/main" id="{ACAABC50-D387-484A-AA0F-EB04645F2116}"/>
              </a:ext>
            </a:extLst>
          </p:cNvPr>
          <p:cNvSpPr/>
          <p:nvPr userDrawn="1"/>
        </p:nvSpPr>
        <p:spPr>
          <a:xfrm rot="5400000">
            <a:off x="7324562" y="2821679"/>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Hexagon 25">
            <a:extLst>
              <a:ext uri="{FF2B5EF4-FFF2-40B4-BE49-F238E27FC236}">
                <a16:creationId xmlns:a16="http://schemas.microsoft.com/office/drawing/2014/main" id="{A9C2DD4D-CD5E-405E-A1A0-E8D0CD03D43F}"/>
              </a:ext>
            </a:extLst>
          </p:cNvPr>
          <p:cNvSpPr/>
          <p:nvPr userDrawn="1"/>
        </p:nvSpPr>
        <p:spPr>
          <a:xfrm rot="5400000">
            <a:off x="9378064" y="2982020"/>
            <a:ext cx="1554480" cy="1371600"/>
          </a:xfrm>
          <a:prstGeom prst="hexagon">
            <a:avLst>
              <a:gd name="adj" fmla="val 29673"/>
              <a:gd name="vf" fmla="val 115470"/>
            </a:avLst>
          </a:prstGeom>
          <a:solidFill>
            <a:schemeClr val="bg1"/>
          </a:solidFill>
          <a:ln>
            <a:noFill/>
          </a:ln>
          <a:effectLst>
            <a:outerShdw blurRad="127000" sx="102000" sy="102000" algn="ctr" rotWithShape="0">
              <a:schemeClr val="bg1">
                <a:lumMod val="5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8F9F8B1-6BAC-4AD8-A471-D0C2B6FC88EB}"/>
              </a:ext>
            </a:extLst>
          </p:cNvPr>
          <p:cNvGrpSpPr/>
          <p:nvPr userDrawn="1"/>
        </p:nvGrpSpPr>
        <p:grpSpPr>
          <a:xfrm>
            <a:off x="883715" y="2433382"/>
            <a:ext cx="10284482" cy="2311399"/>
            <a:chOff x="764773" y="2273300"/>
            <a:chExt cx="10284482" cy="2311399"/>
          </a:xfrm>
        </p:grpSpPr>
        <p:cxnSp>
          <p:nvCxnSpPr>
            <p:cNvPr id="38" name="Straight Connector 37">
              <a:extLst>
                <a:ext uri="{FF2B5EF4-FFF2-40B4-BE49-F238E27FC236}">
                  <a16:creationId xmlns:a16="http://schemas.microsoft.com/office/drawing/2014/main" id="{98B00A50-8F71-4989-BC6C-70721A8EDF4B}"/>
                </a:ext>
              </a:extLst>
            </p:cNvPr>
            <p:cNvCxnSpPr>
              <a:cxnSpLocks/>
            </p:cNvCxnSpPr>
            <p:nvPr userDrawn="1"/>
          </p:nvCxnSpPr>
          <p:spPr>
            <a:xfrm>
              <a:off x="764773" y="2821940"/>
              <a:ext cx="1" cy="1357623"/>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D9CB32-4FF6-46E7-AD10-4891F90C114B}"/>
                </a:ext>
              </a:extLst>
            </p:cNvPr>
            <p:cNvCxnSpPr>
              <a:cxnSpLocks/>
            </p:cNvCxnSpPr>
            <p:nvPr userDrawn="1"/>
          </p:nvCxnSpPr>
          <p:spPr>
            <a:xfrm flipH="1">
              <a:off x="764773" y="2273300"/>
              <a:ext cx="1023052" cy="548640"/>
            </a:xfrm>
            <a:prstGeom prst="line">
              <a:avLst/>
            </a:prstGeom>
            <a:ln w="101600" cap="rnd">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D4C385E-0386-47EB-A5CD-8B5E6A7F9F1D}"/>
                </a:ext>
              </a:extLst>
            </p:cNvPr>
            <p:cNvCxnSpPr>
              <a:cxnSpLocks/>
            </p:cNvCxnSpPr>
            <p:nvPr userDrawn="1"/>
          </p:nvCxnSpPr>
          <p:spPr>
            <a:xfrm>
              <a:off x="1787825" y="22733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CA247777-17E8-47B0-9C02-A34C1E5702AD}"/>
                </a:ext>
              </a:extLst>
            </p:cNvPr>
            <p:cNvGrpSpPr/>
            <p:nvPr userDrawn="1"/>
          </p:nvGrpSpPr>
          <p:grpSpPr>
            <a:xfrm rot="10800000">
              <a:off x="2809142" y="2821940"/>
              <a:ext cx="2068161" cy="1762759"/>
              <a:chOff x="548642" y="2133600"/>
              <a:chExt cx="2068161" cy="1762759"/>
            </a:xfrm>
          </p:grpSpPr>
          <p:cxnSp>
            <p:nvCxnSpPr>
              <p:cNvPr id="57" name="Straight Connector 56">
                <a:extLst>
                  <a:ext uri="{FF2B5EF4-FFF2-40B4-BE49-F238E27FC236}">
                    <a16:creationId xmlns:a16="http://schemas.microsoft.com/office/drawing/2014/main" id="{ECB83C0A-AF62-4845-9EB4-5D06A0CF4372}"/>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2048AA9-3DFF-4A3E-8093-E7F3FB7D19E3}"/>
                  </a:ext>
                </a:extLst>
              </p:cNvPr>
              <p:cNvGrpSpPr/>
              <p:nvPr userDrawn="1"/>
            </p:nvGrpSpPr>
            <p:grpSpPr>
              <a:xfrm flipH="1">
                <a:off x="1571694" y="2133600"/>
                <a:ext cx="1045109" cy="1762759"/>
                <a:chOff x="394504" y="2235200"/>
                <a:chExt cx="1045109" cy="1762759"/>
              </a:xfrm>
            </p:grpSpPr>
            <p:cxnSp>
              <p:nvCxnSpPr>
                <p:cNvPr id="54" name="Straight Connector 53">
                  <a:extLst>
                    <a:ext uri="{FF2B5EF4-FFF2-40B4-BE49-F238E27FC236}">
                      <a16:creationId xmlns:a16="http://schemas.microsoft.com/office/drawing/2014/main" id="{7392E648-DDB8-4745-B06E-3D83FB0F1F5C}"/>
                    </a:ext>
                  </a:extLst>
                </p:cNvPr>
                <p:cNvCxnSpPr>
                  <a:cxnSpLocks/>
                </p:cNvCxnSpPr>
                <p:nvPr userDrawn="1"/>
              </p:nvCxnSpPr>
              <p:spPr>
                <a:xfrm rot="10800000" flipV="1">
                  <a:off x="394504" y="2823211"/>
                  <a:ext cx="22057" cy="1174748"/>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478A9A5-3601-4DBF-99BF-C2F33B3CE6A5}"/>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0C33B8E-B78E-4624-BE44-B396658EC6B5}"/>
                </a:ext>
              </a:extLst>
            </p:cNvPr>
            <p:cNvGrpSpPr/>
            <p:nvPr userDrawn="1"/>
          </p:nvGrpSpPr>
          <p:grpSpPr>
            <a:xfrm>
              <a:off x="4877303" y="2273300"/>
              <a:ext cx="4114800" cy="2311399"/>
              <a:chOff x="546372" y="2133600"/>
              <a:chExt cx="4114800" cy="2311399"/>
            </a:xfrm>
          </p:grpSpPr>
          <p:grpSp>
            <p:nvGrpSpPr>
              <p:cNvPr id="60" name="Group 59">
                <a:extLst>
                  <a:ext uri="{FF2B5EF4-FFF2-40B4-BE49-F238E27FC236}">
                    <a16:creationId xmlns:a16="http://schemas.microsoft.com/office/drawing/2014/main" id="{36948F02-2A58-4B70-878D-138873EF5487}"/>
                  </a:ext>
                </a:extLst>
              </p:cNvPr>
              <p:cNvGrpSpPr/>
              <p:nvPr userDrawn="1"/>
            </p:nvGrpSpPr>
            <p:grpSpPr>
              <a:xfrm>
                <a:off x="546372" y="2133600"/>
                <a:ext cx="2048374" cy="1755137"/>
                <a:chOff x="546372" y="2133600"/>
                <a:chExt cx="2048374" cy="1755137"/>
              </a:xfrm>
            </p:grpSpPr>
            <p:grpSp>
              <p:nvGrpSpPr>
                <p:cNvPr id="68" name="Group 67">
                  <a:extLst>
                    <a:ext uri="{FF2B5EF4-FFF2-40B4-BE49-F238E27FC236}">
                      <a16:creationId xmlns:a16="http://schemas.microsoft.com/office/drawing/2014/main" id="{2374C11E-A36A-4A02-91FB-1E2A147716EF}"/>
                    </a:ext>
                  </a:extLst>
                </p:cNvPr>
                <p:cNvGrpSpPr/>
                <p:nvPr userDrawn="1"/>
              </p:nvGrpSpPr>
              <p:grpSpPr>
                <a:xfrm>
                  <a:off x="546372" y="2133600"/>
                  <a:ext cx="1025322" cy="1755137"/>
                  <a:chOff x="414292" y="2235200"/>
                  <a:chExt cx="1025322" cy="1755137"/>
                </a:xfrm>
              </p:grpSpPr>
              <p:cxnSp>
                <p:nvCxnSpPr>
                  <p:cNvPr id="72" name="Straight Connector 71">
                    <a:extLst>
                      <a:ext uri="{FF2B5EF4-FFF2-40B4-BE49-F238E27FC236}">
                        <a16:creationId xmlns:a16="http://schemas.microsoft.com/office/drawing/2014/main" id="{A7659665-8409-4C94-81A8-ED44F07985C3}"/>
                      </a:ext>
                    </a:extLst>
                  </p:cNvPr>
                  <p:cNvCxnSpPr>
                    <a:cxnSpLocks/>
                  </p:cNvCxnSpPr>
                  <p:nvPr userDrawn="1"/>
                </p:nvCxnSpPr>
                <p:spPr>
                  <a:xfrm>
                    <a:off x="414292" y="2783840"/>
                    <a:ext cx="2268" cy="12064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CC43616-6493-4804-BA75-1DAA7A1D8B18}"/>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Straight Connector 70">
                  <a:extLst>
                    <a:ext uri="{FF2B5EF4-FFF2-40B4-BE49-F238E27FC236}">
                      <a16:creationId xmlns:a16="http://schemas.microsoft.com/office/drawing/2014/main" id="{995EA5E0-F8C9-46F5-9994-0DBB5532E9C8}"/>
                    </a:ext>
                  </a:extLst>
                </p:cNvPr>
                <p:cNvCxnSpPr>
                  <a:cxnSpLocks/>
                </p:cNvCxnSpPr>
                <p:nvPr userDrawn="1"/>
              </p:nvCxnSpPr>
              <p:spPr>
                <a:xfrm>
                  <a:off x="1571694"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7CCC38F-9AFC-4443-AF2B-8B972EE312B9}"/>
                  </a:ext>
                </a:extLst>
              </p:cNvPr>
              <p:cNvGrpSpPr/>
              <p:nvPr userDrawn="1"/>
            </p:nvGrpSpPr>
            <p:grpSpPr>
              <a:xfrm rot="10800000">
                <a:off x="2590206" y="2722878"/>
                <a:ext cx="2070966" cy="1722121"/>
                <a:chOff x="548642" y="2133600"/>
                <a:chExt cx="2070966" cy="1722121"/>
              </a:xfrm>
            </p:grpSpPr>
            <p:cxnSp>
              <p:nvCxnSpPr>
                <p:cNvPr id="67" name="Straight Connector 66">
                  <a:extLst>
                    <a:ext uri="{FF2B5EF4-FFF2-40B4-BE49-F238E27FC236}">
                      <a16:creationId xmlns:a16="http://schemas.microsoft.com/office/drawing/2014/main" id="{85D60560-17BE-42C4-956A-FD0CCF2B311F}"/>
                    </a:ext>
                  </a:extLst>
                </p:cNvPr>
                <p:cNvCxnSpPr>
                  <a:cxnSpLocks/>
                </p:cNvCxnSpPr>
                <p:nvPr userDrawn="1"/>
              </p:nvCxnSpPr>
              <p:spPr>
                <a:xfrm flipH="1">
                  <a:off x="548642" y="21336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14ADB2B-6BAC-4187-9AD6-234699323C6F}"/>
                    </a:ext>
                  </a:extLst>
                </p:cNvPr>
                <p:cNvGrpSpPr/>
                <p:nvPr userDrawn="1"/>
              </p:nvGrpSpPr>
              <p:grpSpPr>
                <a:xfrm flipH="1">
                  <a:off x="1571694" y="2133600"/>
                  <a:ext cx="1047914" cy="1722121"/>
                  <a:chOff x="391699" y="2235200"/>
                  <a:chExt cx="1047914" cy="1722121"/>
                </a:xfrm>
              </p:grpSpPr>
              <p:cxnSp>
                <p:nvCxnSpPr>
                  <p:cNvPr id="64" name="Straight Connector 63">
                    <a:extLst>
                      <a:ext uri="{FF2B5EF4-FFF2-40B4-BE49-F238E27FC236}">
                        <a16:creationId xmlns:a16="http://schemas.microsoft.com/office/drawing/2014/main" id="{3AA32475-F311-40BF-84DB-2FBFF05A09E9}"/>
                      </a:ext>
                    </a:extLst>
                  </p:cNvPr>
                  <p:cNvCxnSpPr>
                    <a:cxnSpLocks/>
                  </p:cNvCxnSpPr>
                  <p:nvPr userDrawn="1"/>
                </p:nvCxnSpPr>
                <p:spPr>
                  <a:xfrm rot="10800000" flipV="1">
                    <a:off x="391699" y="2791460"/>
                    <a:ext cx="29076" cy="1165861"/>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76BDAC-837A-46AB-939A-33B4CAC4432D}"/>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41" name="Group 40">
              <a:extLst>
                <a:ext uri="{FF2B5EF4-FFF2-40B4-BE49-F238E27FC236}">
                  <a16:creationId xmlns:a16="http://schemas.microsoft.com/office/drawing/2014/main" id="{61A353AA-3B37-493F-A75A-FBE55A7FEAC3}"/>
                </a:ext>
              </a:extLst>
            </p:cNvPr>
            <p:cNvGrpSpPr/>
            <p:nvPr userDrawn="1"/>
          </p:nvGrpSpPr>
          <p:grpSpPr>
            <a:xfrm>
              <a:off x="8992103" y="2273300"/>
              <a:ext cx="2057152" cy="1851337"/>
              <a:chOff x="547757" y="2133600"/>
              <a:chExt cx="2057152" cy="1851337"/>
            </a:xfrm>
          </p:grpSpPr>
          <p:grpSp>
            <p:nvGrpSpPr>
              <p:cNvPr id="76" name="Group 75">
                <a:extLst>
                  <a:ext uri="{FF2B5EF4-FFF2-40B4-BE49-F238E27FC236}">
                    <a16:creationId xmlns:a16="http://schemas.microsoft.com/office/drawing/2014/main" id="{E7AC040A-1737-484C-8CEA-2ADF0DBFE9FB}"/>
                  </a:ext>
                </a:extLst>
              </p:cNvPr>
              <p:cNvGrpSpPr/>
              <p:nvPr userDrawn="1"/>
            </p:nvGrpSpPr>
            <p:grpSpPr>
              <a:xfrm>
                <a:off x="547757" y="2133600"/>
                <a:ext cx="1023937" cy="1762759"/>
                <a:chOff x="415677" y="2235200"/>
                <a:chExt cx="1023937" cy="1762759"/>
              </a:xfrm>
            </p:grpSpPr>
            <p:cxnSp>
              <p:nvCxnSpPr>
                <p:cNvPr id="80" name="Straight Connector 79">
                  <a:extLst>
                    <a:ext uri="{FF2B5EF4-FFF2-40B4-BE49-F238E27FC236}">
                      <a16:creationId xmlns:a16="http://schemas.microsoft.com/office/drawing/2014/main" id="{9CD9887E-CE43-4192-9065-D2A75389118E}"/>
                    </a:ext>
                  </a:extLst>
                </p:cNvPr>
                <p:cNvCxnSpPr>
                  <a:cxnSpLocks/>
                </p:cNvCxnSpPr>
                <p:nvPr userDrawn="1"/>
              </p:nvCxnSpPr>
              <p:spPr>
                <a:xfrm>
                  <a:off x="415677" y="2783840"/>
                  <a:ext cx="1" cy="1214119"/>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D14A159-829D-4CE4-9A8E-E2C0CBD3F3F7}"/>
                    </a:ext>
                  </a:extLst>
                </p:cNvPr>
                <p:cNvCxnSpPr>
                  <a:cxnSpLocks/>
                </p:cNvCxnSpPr>
                <p:nvPr userDrawn="1"/>
              </p:nvCxnSpPr>
              <p:spPr>
                <a:xfrm flipH="1">
                  <a:off x="416562"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1D099CA-B8FD-4314-AEDD-819F910D5BDB}"/>
                  </a:ext>
                </a:extLst>
              </p:cNvPr>
              <p:cNvGrpSpPr/>
              <p:nvPr userDrawn="1"/>
            </p:nvGrpSpPr>
            <p:grpSpPr>
              <a:xfrm flipH="1">
                <a:off x="1571694" y="2133600"/>
                <a:ext cx="1033215" cy="1851337"/>
                <a:chOff x="406398" y="2235200"/>
                <a:chExt cx="1033215" cy="1851337"/>
              </a:xfrm>
            </p:grpSpPr>
            <p:cxnSp>
              <p:nvCxnSpPr>
                <p:cNvPr id="78" name="Straight Connector 77">
                  <a:extLst>
                    <a:ext uri="{FF2B5EF4-FFF2-40B4-BE49-F238E27FC236}">
                      <a16:creationId xmlns:a16="http://schemas.microsoft.com/office/drawing/2014/main" id="{C02C6F16-E0CD-428F-BD21-449948C9D678}"/>
                    </a:ext>
                  </a:extLst>
                </p:cNvPr>
                <p:cNvCxnSpPr>
                  <a:cxnSpLocks/>
                </p:cNvCxnSpPr>
                <p:nvPr userDrawn="1"/>
              </p:nvCxnSpPr>
              <p:spPr>
                <a:xfrm flipH="1">
                  <a:off x="406398" y="2783840"/>
                  <a:ext cx="10163" cy="1302697"/>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C222D2-654F-4BD1-A0BD-34C233CD23D3}"/>
                    </a:ext>
                  </a:extLst>
                </p:cNvPr>
                <p:cNvCxnSpPr>
                  <a:cxnSpLocks/>
                </p:cNvCxnSpPr>
                <p:nvPr userDrawn="1"/>
              </p:nvCxnSpPr>
              <p:spPr>
                <a:xfrm flipH="1">
                  <a:off x="416561" y="2235200"/>
                  <a:ext cx="1023052" cy="548640"/>
                </a:xfrm>
                <a:prstGeom prst="line">
                  <a:avLst/>
                </a:prstGeom>
                <a:ln w="1016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 name="Oval 2">
            <a:extLst>
              <a:ext uri="{FF2B5EF4-FFF2-40B4-BE49-F238E27FC236}">
                <a16:creationId xmlns:a16="http://schemas.microsoft.com/office/drawing/2014/main" id="{EA93BAA0-B72B-4BFD-BCF9-4608ADE3AC72}"/>
              </a:ext>
            </a:extLst>
          </p:cNvPr>
          <p:cNvSpPr/>
          <p:nvPr userDrawn="1"/>
        </p:nvSpPr>
        <p:spPr>
          <a:xfrm>
            <a:off x="659872" y="4111045"/>
            <a:ext cx="457200" cy="457200"/>
          </a:xfrm>
          <a:prstGeom prst="ellipse">
            <a:avLst/>
          </a:prstGeom>
          <a:solidFill>
            <a:schemeClr val="bg1"/>
          </a:solidFill>
          <a:ln w="101600">
            <a:solidFill>
              <a:srgbClr val="E54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07EC39C5-C4D5-4BE2-80A8-355FC3ECC12F}"/>
              </a:ext>
            </a:extLst>
          </p:cNvPr>
          <p:cNvSpPr/>
          <p:nvPr userDrawn="1"/>
        </p:nvSpPr>
        <p:spPr>
          <a:xfrm>
            <a:off x="1677924" y="2268282"/>
            <a:ext cx="457200" cy="457200"/>
          </a:xfrm>
          <a:prstGeom prst="ellipse">
            <a:avLst/>
          </a:prstGeom>
          <a:solidFill>
            <a:schemeClr val="bg1"/>
          </a:solid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F5775AD5-ACEB-4CBE-BD90-53D7E05FA5AC}"/>
              </a:ext>
            </a:extLst>
          </p:cNvPr>
          <p:cNvSpPr/>
          <p:nvPr userDrawn="1"/>
        </p:nvSpPr>
        <p:spPr>
          <a:xfrm>
            <a:off x="3746085" y="4525070"/>
            <a:ext cx="457200" cy="457200"/>
          </a:xfrm>
          <a:prstGeom prst="ellipse">
            <a:avLst/>
          </a:prstGeom>
          <a:solidFill>
            <a:schemeClr val="bg1"/>
          </a:solidFill>
          <a:ln w="101600">
            <a:solidFill>
              <a:srgbClr val="094A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658774E0-9642-4F13-A5E6-09E3CB03DBB5}"/>
              </a:ext>
            </a:extLst>
          </p:cNvPr>
          <p:cNvSpPr/>
          <p:nvPr userDrawn="1"/>
        </p:nvSpPr>
        <p:spPr>
          <a:xfrm>
            <a:off x="5799587" y="2268282"/>
            <a:ext cx="457200" cy="457200"/>
          </a:xfrm>
          <a:prstGeom prst="ellipse">
            <a:avLst/>
          </a:prstGeom>
          <a:solidFill>
            <a:schemeClr val="bg1"/>
          </a:solidFill>
          <a:ln w="1016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65EF3DD-F676-4685-9875-B94CF9FB2C8D}"/>
              </a:ext>
            </a:extLst>
          </p:cNvPr>
          <p:cNvSpPr/>
          <p:nvPr userDrawn="1"/>
        </p:nvSpPr>
        <p:spPr>
          <a:xfrm>
            <a:off x="7882093" y="4499666"/>
            <a:ext cx="457200" cy="457200"/>
          </a:xfrm>
          <a:prstGeom prst="ellipse">
            <a:avLst/>
          </a:prstGeom>
          <a:solidFill>
            <a:schemeClr val="bg1"/>
          </a:solid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160A3CDF-ADAF-4527-8705-2F8E3851CF65}"/>
              </a:ext>
            </a:extLst>
          </p:cNvPr>
          <p:cNvSpPr/>
          <p:nvPr userDrawn="1"/>
        </p:nvSpPr>
        <p:spPr>
          <a:xfrm>
            <a:off x="9935595" y="2246690"/>
            <a:ext cx="457200" cy="457200"/>
          </a:xfrm>
          <a:prstGeom prst="ellipse">
            <a:avLst/>
          </a:prstGeom>
          <a:solidFill>
            <a:schemeClr val="bg1"/>
          </a:solid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3FD028A3-58B1-44C9-AC6A-A869FC68B50F}"/>
              </a:ext>
            </a:extLst>
          </p:cNvPr>
          <p:cNvSpPr/>
          <p:nvPr userDrawn="1"/>
        </p:nvSpPr>
        <p:spPr>
          <a:xfrm>
            <a:off x="10938323" y="4100876"/>
            <a:ext cx="457200" cy="457200"/>
          </a:xfrm>
          <a:prstGeom prst="ellipse">
            <a:avLst/>
          </a:prstGeom>
          <a:solidFill>
            <a:schemeClr val="bg1"/>
          </a:solidFill>
          <a:ln w="101600">
            <a:solidFill>
              <a:srgbClr val="E54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
        <p:nvSpPr>
          <p:cNvPr id="31" name="TextBox 30">
            <a:extLst>
              <a:ext uri="{FF2B5EF4-FFF2-40B4-BE49-F238E27FC236}">
                <a16:creationId xmlns:a16="http://schemas.microsoft.com/office/drawing/2014/main" id="{9E8F9015-A4A2-47D3-9665-686A67F0ED81}"/>
              </a:ext>
            </a:extLst>
          </p:cNvPr>
          <p:cNvSpPr txBox="1"/>
          <p:nvPr userDrawn="1"/>
        </p:nvSpPr>
        <p:spPr>
          <a:xfrm>
            <a:off x="1383191" y="1586906"/>
            <a:ext cx="889480" cy="646331"/>
          </a:xfrm>
          <a:prstGeom prst="rect">
            <a:avLst/>
          </a:prstGeom>
          <a:noFill/>
        </p:spPr>
        <p:txBody>
          <a:bodyPr wrap="square" rtlCol="0">
            <a:spAutoFit/>
          </a:bodyPr>
          <a:lstStyle/>
          <a:p>
            <a:pPr algn="ctr"/>
            <a:r>
              <a:rPr lang="en-US" sz="3600" b="1" dirty="0">
                <a:solidFill>
                  <a:schemeClr val="accent2"/>
                </a:solidFill>
                <a:latin typeface="+mj-lt"/>
              </a:rPr>
              <a:t>01</a:t>
            </a:r>
            <a:endParaRPr lang="en-US" b="1" dirty="0">
              <a:solidFill>
                <a:schemeClr val="accent2"/>
              </a:solidFill>
              <a:latin typeface="+mj-lt"/>
            </a:endParaRPr>
          </a:p>
        </p:txBody>
      </p:sp>
      <p:sp>
        <p:nvSpPr>
          <p:cNvPr id="103" name="TextBox 102">
            <a:extLst>
              <a:ext uri="{FF2B5EF4-FFF2-40B4-BE49-F238E27FC236}">
                <a16:creationId xmlns:a16="http://schemas.microsoft.com/office/drawing/2014/main" id="{426A1182-EDE9-44E7-BA1C-CCAA1B422C3C}"/>
              </a:ext>
            </a:extLst>
          </p:cNvPr>
          <p:cNvSpPr txBox="1"/>
          <p:nvPr userDrawn="1"/>
        </p:nvSpPr>
        <p:spPr>
          <a:xfrm>
            <a:off x="3516779" y="5001792"/>
            <a:ext cx="889480" cy="646331"/>
          </a:xfrm>
          <a:prstGeom prst="rect">
            <a:avLst/>
          </a:prstGeom>
          <a:noFill/>
        </p:spPr>
        <p:txBody>
          <a:bodyPr wrap="square" rtlCol="0">
            <a:spAutoFit/>
          </a:bodyPr>
          <a:lstStyle/>
          <a:p>
            <a:pPr algn="ctr"/>
            <a:r>
              <a:rPr lang="en-US" sz="3600" b="1" dirty="0">
                <a:solidFill>
                  <a:schemeClr val="accent3"/>
                </a:solidFill>
                <a:latin typeface="+mj-lt"/>
              </a:rPr>
              <a:t>02</a:t>
            </a:r>
            <a:endParaRPr lang="en-US" b="1" dirty="0">
              <a:solidFill>
                <a:schemeClr val="accent3"/>
              </a:solidFill>
              <a:latin typeface="+mj-lt"/>
            </a:endParaRPr>
          </a:p>
        </p:txBody>
      </p:sp>
      <p:sp>
        <p:nvSpPr>
          <p:cNvPr id="104" name="TextBox 103">
            <a:extLst>
              <a:ext uri="{FF2B5EF4-FFF2-40B4-BE49-F238E27FC236}">
                <a16:creationId xmlns:a16="http://schemas.microsoft.com/office/drawing/2014/main" id="{453D0452-E8F6-4E1D-8D89-47F4DE14020B}"/>
              </a:ext>
            </a:extLst>
          </p:cNvPr>
          <p:cNvSpPr txBox="1"/>
          <p:nvPr userDrawn="1"/>
        </p:nvSpPr>
        <p:spPr>
          <a:xfrm>
            <a:off x="5574557" y="1593858"/>
            <a:ext cx="889480" cy="646331"/>
          </a:xfrm>
          <a:prstGeom prst="rect">
            <a:avLst/>
          </a:prstGeom>
          <a:noFill/>
        </p:spPr>
        <p:txBody>
          <a:bodyPr wrap="square" rtlCol="0">
            <a:spAutoFit/>
          </a:bodyPr>
          <a:lstStyle/>
          <a:p>
            <a:pPr algn="ctr"/>
            <a:r>
              <a:rPr lang="en-US" sz="3600" b="1" dirty="0">
                <a:solidFill>
                  <a:schemeClr val="accent4"/>
                </a:solidFill>
                <a:latin typeface="+mj-lt"/>
              </a:rPr>
              <a:t>03</a:t>
            </a:r>
            <a:endParaRPr lang="en-US" b="1" dirty="0">
              <a:solidFill>
                <a:schemeClr val="accent4"/>
              </a:solidFill>
              <a:latin typeface="+mj-lt"/>
            </a:endParaRPr>
          </a:p>
        </p:txBody>
      </p:sp>
      <p:sp>
        <p:nvSpPr>
          <p:cNvPr id="105" name="TextBox 104">
            <a:extLst>
              <a:ext uri="{FF2B5EF4-FFF2-40B4-BE49-F238E27FC236}">
                <a16:creationId xmlns:a16="http://schemas.microsoft.com/office/drawing/2014/main" id="{58EE8165-DF59-42CB-A646-DBDAB53967B1}"/>
              </a:ext>
            </a:extLst>
          </p:cNvPr>
          <p:cNvSpPr txBox="1"/>
          <p:nvPr userDrawn="1"/>
        </p:nvSpPr>
        <p:spPr>
          <a:xfrm>
            <a:off x="7657062" y="4982270"/>
            <a:ext cx="889480" cy="646331"/>
          </a:xfrm>
          <a:prstGeom prst="rect">
            <a:avLst/>
          </a:prstGeom>
          <a:noFill/>
        </p:spPr>
        <p:txBody>
          <a:bodyPr wrap="square" rtlCol="0">
            <a:spAutoFit/>
          </a:bodyPr>
          <a:lstStyle/>
          <a:p>
            <a:pPr algn="ctr"/>
            <a:r>
              <a:rPr lang="en-US" sz="3600" b="1" dirty="0">
                <a:solidFill>
                  <a:schemeClr val="accent5"/>
                </a:solidFill>
                <a:latin typeface="+mj-lt"/>
              </a:rPr>
              <a:t>04</a:t>
            </a:r>
            <a:endParaRPr lang="en-US" b="1" dirty="0">
              <a:solidFill>
                <a:schemeClr val="accent5"/>
              </a:solidFill>
              <a:latin typeface="+mj-lt"/>
            </a:endParaRPr>
          </a:p>
        </p:txBody>
      </p:sp>
      <p:sp>
        <p:nvSpPr>
          <p:cNvPr id="106" name="TextBox 105">
            <a:extLst>
              <a:ext uri="{FF2B5EF4-FFF2-40B4-BE49-F238E27FC236}">
                <a16:creationId xmlns:a16="http://schemas.microsoft.com/office/drawing/2014/main" id="{3EC5584D-5A50-4F4A-A8CD-530EFB27FD79}"/>
              </a:ext>
            </a:extLst>
          </p:cNvPr>
          <p:cNvSpPr txBox="1"/>
          <p:nvPr userDrawn="1"/>
        </p:nvSpPr>
        <p:spPr>
          <a:xfrm>
            <a:off x="9696220" y="1554587"/>
            <a:ext cx="889480" cy="646331"/>
          </a:xfrm>
          <a:prstGeom prst="rect">
            <a:avLst/>
          </a:prstGeom>
          <a:noFill/>
        </p:spPr>
        <p:txBody>
          <a:bodyPr wrap="square" rtlCol="0">
            <a:spAutoFit/>
          </a:bodyPr>
          <a:lstStyle/>
          <a:p>
            <a:pPr algn="ctr"/>
            <a:r>
              <a:rPr lang="en-US" sz="3600" b="1" dirty="0">
                <a:solidFill>
                  <a:schemeClr val="accent6"/>
                </a:solidFill>
                <a:latin typeface="+mj-lt"/>
              </a:rPr>
              <a:t>05</a:t>
            </a:r>
            <a:endParaRPr lang="en-US" b="1" dirty="0">
              <a:solidFill>
                <a:schemeClr val="accent6"/>
              </a:solidFill>
              <a:latin typeface="+mj-lt"/>
            </a:endParaRPr>
          </a:p>
        </p:txBody>
      </p:sp>
      <p:sp>
        <p:nvSpPr>
          <p:cNvPr id="35" name="Text Placeholder 34">
            <a:extLst>
              <a:ext uri="{FF2B5EF4-FFF2-40B4-BE49-F238E27FC236}">
                <a16:creationId xmlns:a16="http://schemas.microsoft.com/office/drawing/2014/main" id="{FF7EDF04-AD2B-463F-873D-F9F513090E6C}"/>
              </a:ext>
            </a:extLst>
          </p:cNvPr>
          <p:cNvSpPr>
            <a:spLocks noGrp="1"/>
          </p:cNvSpPr>
          <p:nvPr>
            <p:ph type="body" sz="quarter" idx="10"/>
          </p:nvPr>
        </p:nvSpPr>
        <p:spPr>
          <a:xfrm>
            <a:off x="881445" y="4610158"/>
            <a:ext cx="2068694" cy="391634"/>
          </a:xfrm>
          <a:prstGeom prst="rect">
            <a:avLst/>
          </a:prstGeom>
        </p:spPr>
        <p:txBody>
          <a:bodyPr>
            <a:normAutofit/>
          </a:bodyPr>
          <a:lstStyle>
            <a:lvl1pPr marL="0" indent="0" algn="ctr">
              <a:buNone/>
              <a:defRPr sz="2000">
                <a:solidFill>
                  <a:schemeClr val="accent2"/>
                </a:solidFill>
              </a:defRPr>
            </a:lvl1pPr>
          </a:lstStyle>
          <a:p>
            <a:pPr lvl="0"/>
            <a:r>
              <a:rPr lang="en-US"/>
              <a:t>Click to edit Master text styles</a:t>
            </a:r>
          </a:p>
        </p:txBody>
      </p:sp>
      <p:sp>
        <p:nvSpPr>
          <p:cNvPr id="107" name="Text Placeholder 34">
            <a:extLst>
              <a:ext uri="{FF2B5EF4-FFF2-40B4-BE49-F238E27FC236}">
                <a16:creationId xmlns:a16="http://schemas.microsoft.com/office/drawing/2014/main" id="{7F70B278-4654-46AC-8DD6-824CEF1DFAFB}"/>
              </a:ext>
            </a:extLst>
          </p:cNvPr>
          <p:cNvSpPr>
            <a:spLocks noGrp="1"/>
          </p:cNvSpPr>
          <p:nvPr>
            <p:ph type="body" sz="quarter" idx="11"/>
          </p:nvPr>
        </p:nvSpPr>
        <p:spPr>
          <a:xfrm>
            <a:off x="872177"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08" name="Text Placeholder 34">
            <a:extLst>
              <a:ext uri="{FF2B5EF4-FFF2-40B4-BE49-F238E27FC236}">
                <a16:creationId xmlns:a16="http://schemas.microsoft.com/office/drawing/2014/main" id="{3B7069E5-61AE-4AB2-8653-98A7F283E09B}"/>
              </a:ext>
            </a:extLst>
          </p:cNvPr>
          <p:cNvSpPr>
            <a:spLocks noGrp="1"/>
          </p:cNvSpPr>
          <p:nvPr>
            <p:ph type="body" sz="quarter" idx="12"/>
          </p:nvPr>
        </p:nvSpPr>
        <p:spPr>
          <a:xfrm>
            <a:off x="4998513" y="4610158"/>
            <a:ext cx="2068694" cy="391634"/>
          </a:xfrm>
          <a:prstGeom prst="rect">
            <a:avLst/>
          </a:prstGeom>
        </p:spPr>
        <p:txBody>
          <a:bodyPr>
            <a:normAutofit/>
          </a:bodyPr>
          <a:lstStyle>
            <a:lvl1pPr marL="0" indent="0" algn="ctr">
              <a:buNone/>
              <a:defRPr sz="2000">
                <a:solidFill>
                  <a:schemeClr val="accent4"/>
                </a:solidFill>
              </a:defRPr>
            </a:lvl1pPr>
          </a:lstStyle>
          <a:p>
            <a:pPr lvl="0"/>
            <a:r>
              <a:rPr lang="en-US"/>
              <a:t>Click to edit Master text styles</a:t>
            </a:r>
          </a:p>
        </p:txBody>
      </p:sp>
      <p:sp>
        <p:nvSpPr>
          <p:cNvPr id="109" name="Text Placeholder 34">
            <a:extLst>
              <a:ext uri="{FF2B5EF4-FFF2-40B4-BE49-F238E27FC236}">
                <a16:creationId xmlns:a16="http://schemas.microsoft.com/office/drawing/2014/main" id="{38A8EB30-9561-4857-91EC-C9B25464AFDE}"/>
              </a:ext>
            </a:extLst>
          </p:cNvPr>
          <p:cNvSpPr>
            <a:spLocks noGrp="1"/>
          </p:cNvSpPr>
          <p:nvPr>
            <p:ph type="body" sz="quarter" idx="13"/>
          </p:nvPr>
        </p:nvSpPr>
        <p:spPr>
          <a:xfrm>
            <a:off x="4989245" y="503681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0" name="Text Placeholder 34">
            <a:extLst>
              <a:ext uri="{FF2B5EF4-FFF2-40B4-BE49-F238E27FC236}">
                <a16:creationId xmlns:a16="http://schemas.microsoft.com/office/drawing/2014/main" id="{AE1932D4-1CD4-4631-9E96-954227141C8A}"/>
              </a:ext>
            </a:extLst>
          </p:cNvPr>
          <p:cNvSpPr>
            <a:spLocks noGrp="1"/>
          </p:cNvSpPr>
          <p:nvPr>
            <p:ph type="body" sz="quarter" idx="14"/>
          </p:nvPr>
        </p:nvSpPr>
        <p:spPr>
          <a:xfrm>
            <a:off x="9089340" y="4613478"/>
            <a:ext cx="2068694" cy="391634"/>
          </a:xfrm>
          <a:prstGeom prst="rect">
            <a:avLst/>
          </a:prstGeom>
        </p:spPr>
        <p:txBody>
          <a:bodyPr>
            <a:normAutofit/>
          </a:bodyPr>
          <a:lstStyle>
            <a:lvl1pPr marL="0" indent="0" algn="ctr">
              <a:buNone/>
              <a:defRPr sz="2000">
                <a:solidFill>
                  <a:schemeClr val="accent6"/>
                </a:solidFill>
              </a:defRPr>
            </a:lvl1pPr>
          </a:lstStyle>
          <a:p>
            <a:pPr lvl="0"/>
            <a:r>
              <a:rPr lang="en-US"/>
              <a:t>Click to edit Master text styles</a:t>
            </a:r>
          </a:p>
        </p:txBody>
      </p:sp>
      <p:sp>
        <p:nvSpPr>
          <p:cNvPr id="111" name="Text Placeholder 34">
            <a:extLst>
              <a:ext uri="{FF2B5EF4-FFF2-40B4-BE49-F238E27FC236}">
                <a16:creationId xmlns:a16="http://schemas.microsoft.com/office/drawing/2014/main" id="{7A6D526A-E91A-4FC8-8AB8-5FEA321F6ADC}"/>
              </a:ext>
            </a:extLst>
          </p:cNvPr>
          <p:cNvSpPr>
            <a:spLocks noGrp="1"/>
          </p:cNvSpPr>
          <p:nvPr>
            <p:ph type="body" sz="quarter" idx="15"/>
          </p:nvPr>
        </p:nvSpPr>
        <p:spPr>
          <a:xfrm>
            <a:off x="9080072" y="5040135"/>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2" name="Text Placeholder 34">
            <a:extLst>
              <a:ext uri="{FF2B5EF4-FFF2-40B4-BE49-F238E27FC236}">
                <a16:creationId xmlns:a16="http://schemas.microsoft.com/office/drawing/2014/main" id="{61A32F9F-4ACF-442A-8853-0E4B42CC9EF2}"/>
              </a:ext>
            </a:extLst>
          </p:cNvPr>
          <p:cNvSpPr>
            <a:spLocks noGrp="1"/>
          </p:cNvSpPr>
          <p:nvPr>
            <p:ph type="body" sz="quarter" idx="16"/>
          </p:nvPr>
        </p:nvSpPr>
        <p:spPr>
          <a:xfrm>
            <a:off x="2965654" y="1126350"/>
            <a:ext cx="2068694" cy="391634"/>
          </a:xfrm>
          <a:prstGeom prst="rect">
            <a:avLst/>
          </a:prstGeom>
        </p:spPr>
        <p:txBody>
          <a:bodyPr>
            <a:normAutofit/>
          </a:bodyPr>
          <a:lstStyle>
            <a:lvl1pPr marL="0" indent="0" algn="ctr">
              <a:buNone/>
              <a:defRPr sz="2000">
                <a:solidFill>
                  <a:schemeClr val="accent3"/>
                </a:solidFill>
              </a:defRPr>
            </a:lvl1pPr>
          </a:lstStyle>
          <a:p>
            <a:pPr lvl="0"/>
            <a:r>
              <a:rPr lang="en-US"/>
              <a:t>Click to edit Master text styles</a:t>
            </a:r>
          </a:p>
        </p:txBody>
      </p:sp>
      <p:sp>
        <p:nvSpPr>
          <p:cNvPr id="113" name="Text Placeholder 34">
            <a:extLst>
              <a:ext uri="{FF2B5EF4-FFF2-40B4-BE49-F238E27FC236}">
                <a16:creationId xmlns:a16="http://schemas.microsoft.com/office/drawing/2014/main" id="{B3D0AD38-B8DA-4C19-97D0-C4BF494F2F0B}"/>
              </a:ext>
            </a:extLst>
          </p:cNvPr>
          <p:cNvSpPr>
            <a:spLocks noGrp="1"/>
          </p:cNvSpPr>
          <p:nvPr>
            <p:ph type="body" sz="quarter" idx="17"/>
          </p:nvPr>
        </p:nvSpPr>
        <p:spPr>
          <a:xfrm>
            <a:off x="2956386" y="1553007"/>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sp>
        <p:nvSpPr>
          <p:cNvPr id="114" name="Text Placeholder 34">
            <a:extLst>
              <a:ext uri="{FF2B5EF4-FFF2-40B4-BE49-F238E27FC236}">
                <a16:creationId xmlns:a16="http://schemas.microsoft.com/office/drawing/2014/main" id="{A8DE427E-A7F5-47D9-AA8C-5F8089A99E20}"/>
              </a:ext>
            </a:extLst>
          </p:cNvPr>
          <p:cNvSpPr>
            <a:spLocks noGrp="1"/>
          </p:cNvSpPr>
          <p:nvPr>
            <p:ph type="body" sz="quarter" idx="18"/>
          </p:nvPr>
        </p:nvSpPr>
        <p:spPr>
          <a:xfrm>
            <a:off x="7129515" y="1066973"/>
            <a:ext cx="2068694" cy="391634"/>
          </a:xfrm>
          <a:prstGeom prst="rect">
            <a:avLst/>
          </a:prstGeom>
        </p:spPr>
        <p:txBody>
          <a:bodyPr>
            <a:normAutofit/>
          </a:bodyPr>
          <a:lstStyle>
            <a:lvl1pPr marL="0" indent="0" algn="ctr">
              <a:buNone/>
              <a:defRPr sz="2000">
                <a:solidFill>
                  <a:schemeClr val="accent5"/>
                </a:solidFill>
              </a:defRPr>
            </a:lvl1pPr>
          </a:lstStyle>
          <a:p>
            <a:pPr lvl="0"/>
            <a:r>
              <a:rPr lang="en-US"/>
              <a:t>Click to edit Master text styles</a:t>
            </a:r>
          </a:p>
        </p:txBody>
      </p:sp>
      <p:sp>
        <p:nvSpPr>
          <p:cNvPr id="115" name="Text Placeholder 34">
            <a:extLst>
              <a:ext uri="{FF2B5EF4-FFF2-40B4-BE49-F238E27FC236}">
                <a16:creationId xmlns:a16="http://schemas.microsoft.com/office/drawing/2014/main" id="{E764A502-6D62-4133-90C7-1FE9B38E747B}"/>
              </a:ext>
            </a:extLst>
          </p:cNvPr>
          <p:cNvSpPr>
            <a:spLocks noGrp="1"/>
          </p:cNvSpPr>
          <p:nvPr>
            <p:ph type="body" sz="quarter" idx="19"/>
          </p:nvPr>
        </p:nvSpPr>
        <p:spPr>
          <a:xfrm>
            <a:off x="7120247" y="1493630"/>
            <a:ext cx="2068694" cy="1159565"/>
          </a:xfrm>
          <a:prstGeom prst="rect">
            <a:avLst/>
          </a:prstGeom>
        </p:spPr>
        <p:txBody>
          <a:bodyPr>
            <a:normAutofit/>
          </a:bodyPr>
          <a:lstStyle>
            <a:lvl1pPr marL="0" indent="0" algn="ctr">
              <a:buNone/>
              <a:defRPr sz="2000">
                <a:solidFill>
                  <a:schemeClr val="tx1"/>
                </a:solidFill>
              </a:defRPr>
            </a:lvl1pPr>
          </a:lstStyle>
          <a:p>
            <a:pPr lvl="0"/>
            <a:r>
              <a:rPr lang="en-US"/>
              <a:t>Click to edit Master text styles</a:t>
            </a:r>
          </a:p>
        </p:txBody>
      </p:sp>
      <p:pic>
        <p:nvPicPr>
          <p:cNvPr id="2050" name="Picture 2" descr="Afbeeldingsresultaat voor office 365 icon">
            <a:extLst>
              <a:ext uri="{FF2B5EF4-FFF2-40B4-BE49-F238E27FC236}">
                <a16:creationId xmlns:a16="http://schemas.microsoft.com/office/drawing/2014/main" id="{0197C43F-23F7-40D2-ABDD-6D3E5E2DC99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1101" y="4177687"/>
            <a:ext cx="331504" cy="33150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Afbeeldingsresultaat voor office 365 icon">
            <a:extLst>
              <a:ext uri="{FF2B5EF4-FFF2-40B4-BE49-F238E27FC236}">
                <a16:creationId xmlns:a16="http://schemas.microsoft.com/office/drawing/2014/main" id="{ABC876ED-51DF-458E-85BC-A88D4DA8E7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86309" y="4168162"/>
            <a:ext cx="331504" cy="33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13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831961"/>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e titel pagina 7">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9E21C4A7-3A12-4B9F-8350-0C70A1C08E65}"/>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38775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ondertitel en twee vlakken">
    <p:spTree>
      <p:nvGrpSpPr>
        <p:cNvPr id="1" name=""/>
        <p:cNvGrpSpPr/>
        <p:nvPr/>
      </p:nvGrpSpPr>
      <p:grpSpPr>
        <a:xfrm>
          <a:off x="0" y="0"/>
          <a:ext cx="0" cy="0"/>
          <a:chOff x="0" y="0"/>
          <a:chExt cx="0" cy="0"/>
        </a:xfrm>
      </p:grpSpPr>
      <p:sp>
        <p:nvSpPr>
          <p:cNvPr id="3" name="Rectangle 23">
            <a:extLst>
              <a:ext uri="{FF2B5EF4-FFF2-40B4-BE49-F238E27FC236}">
                <a16:creationId xmlns:a16="http://schemas.microsoft.com/office/drawing/2014/main" id="{49A142BE-6302-42C9-89D4-6D3C80C019E5}"/>
              </a:ext>
            </a:extLst>
          </p:cNvPr>
          <p:cNvSpPr/>
          <p:nvPr userDrawn="1"/>
        </p:nvSpPr>
        <p:spPr bwMode="auto">
          <a:xfrm>
            <a:off x="6175371" y="2243630"/>
            <a:ext cx="6016629" cy="3223089"/>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28">
            <a:extLst>
              <a:ext uri="{FF2B5EF4-FFF2-40B4-BE49-F238E27FC236}">
                <a16:creationId xmlns:a16="http://schemas.microsoft.com/office/drawing/2014/main" id="{890A66B8-F7EC-4150-95C1-D52CD4DA1CE4}"/>
              </a:ext>
            </a:extLst>
          </p:cNvPr>
          <p:cNvSpPr/>
          <p:nvPr userDrawn="1"/>
        </p:nvSpPr>
        <p:spPr bwMode="auto">
          <a:xfrm>
            <a:off x="0" y="2243630"/>
            <a:ext cx="6096000" cy="322309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34">
            <a:extLst>
              <a:ext uri="{FF2B5EF4-FFF2-40B4-BE49-F238E27FC236}">
                <a16:creationId xmlns:a16="http://schemas.microsoft.com/office/drawing/2014/main" id="{119ECB14-E5D1-4EAC-B540-3EE47C587D7C}"/>
              </a:ext>
            </a:extLst>
          </p:cNvPr>
          <p:cNvCxnSpPr>
            <a:cxnSpLocks/>
          </p:cNvCxnSpPr>
          <p:nvPr userDrawn="1"/>
        </p:nvCxnSpPr>
        <p:spPr>
          <a:xfrm>
            <a:off x="5672077" y="1717231"/>
            <a:ext cx="545824" cy="0"/>
          </a:xfrm>
          <a:prstGeom prst="line">
            <a:avLst/>
          </a:prstGeom>
          <a:ln w="50800">
            <a:solidFill>
              <a:srgbClr val="F7941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F50322BE-72AD-4AB4-8713-AAF90EFBBF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10" name="Tekstvak 9">
            <a:extLst>
              <a:ext uri="{FF2B5EF4-FFF2-40B4-BE49-F238E27FC236}">
                <a16:creationId xmlns:a16="http://schemas.microsoft.com/office/drawing/2014/main" id="{F0C0E596-8137-4A04-9F87-F459D731B7A3}"/>
              </a:ext>
            </a:extLst>
          </p:cNvPr>
          <p:cNvSpPr txBox="1"/>
          <p:nvPr userDrawn="1"/>
        </p:nvSpPr>
        <p:spPr>
          <a:xfrm>
            <a:off x="515647" y="6374093"/>
            <a:ext cx="6023116" cy="461665"/>
          </a:xfrm>
          <a:prstGeom prst="rect">
            <a:avLst/>
          </a:prstGeom>
          <a:noFill/>
        </p:spPr>
        <p:txBody>
          <a:bodyPr wrap="square" rtlCol="0">
            <a:spAutoFit/>
          </a:bodyPr>
          <a:lstStyle/>
          <a:p>
            <a:r>
              <a:rPr lang="nl-NL" sz="1200">
                <a:solidFill>
                  <a:srgbClr val="000000"/>
                </a:solidFill>
                <a:latin typeface="Calibri Light" panose="020F0302020204030204" pitchFamily="34" charset="0"/>
                <a:cs typeface="Calibri Light" panose="020F0302020204030204" pitchFamily="34" charset="0"/>
              </a:rPr>
              <a:t>PeopleWare ICT Solutions |</a:t>
            </a:r>
            <a:r>
              <a:rPr lang="nl-NL" sz="1200">
                <a:solidFill>
                  <a:srgbClr val="000000"/>
                </a:solidFill>
              </a:rPr>
              <a:t> </a:t>
            </a:r>
            <a:r>
              <a:rPr lang="en-US" sz="1200">
                <a:solidFill>
                  <a:srgbClr val="F7931D"/>
                </a:solidFill>
                <a:latin typeface="Calibri Light" panose="020F0302020204030204"/>
              </a:rPr>
              <a:t>t</a:t>
            </a:r>
            <a:r>
              <a:rPr lang="en-US" sz="1200">
                <a:solidFill>
                  <a:prstClr val="black"/>
                </a:solidFill>
                <a:latin typeface="Calibri Light" panose="020F0302020204030204"/>
              </a:rPr>
              <a:t>.  088-0063400 | </a:t>
            </a:r>
            <a:r>
              <a:rPr lang="en-US" sz="1200">
                <a:solidFill>
                  <a:srgbClr val="F7931D"/>
                </a:solidFill>
                <a:latin typeface="Calibri Light" panose="020F0302020204030204"/>
              </a:rPr>
              <a:t>e</a:t>
            </a:r>
            <a:r>
              <a:rPr lang="en-US" sz="1200">
                <a:solidFill>
                  <a:prstClr val="black"/>
                </a:solidFill>
                <a:latin typeface="Calibri Light" panose="020F0302020204030204"/>
              </a:rPr>
              <a:t>. </a:t>
            </a:r>
            <a:r>
              <a:rPr lang="en-US" sz="1200">
                <a:solidFill>
                  <a:srgbClr val="000000"/>
                </a:solidFill>
                <a:latin typeface="Calibri Light" panose="020F0302020204030204"/>
              </a:rPr>
              <a:t>info@peopleware.nl </a:t>
            </a:r>
            <a:r>
              <a:rPr lang="en-US" sz="1200">
                <a:solidFill>
                  <a:prstClr val="black"/>
                </a:solidFill>
                <a:latin typeface="Calibri Light" panose="020F0302020204030204"/>
              </a:rPr>
              <a:t>| </a:t>
            </a:r>
            <a:r>
              <a:rPr lang="en-US" sz="1200">
                <a:solidFill>
                  <a:srgbClr val="F7931D"/>
                </a:solidFill>
                <a:latin typeface="Calibri Light" panose="020F0302020204030204"/>
              </a:rPr>
              <a:t>w</a:t>
            </a:r>
            <a:r>
              <a:rPr lang="en-US" sz="1200">
                <a:solidFill>
                  <a:prstClr val="black"/>
                </a:solidFill>
                <a:latin typeface="Calibri Light" panose="020F0302020204030204"/>
              </a:rPr>
              <a:t>. peopleware.nl</a:t>
            </a:r>
            <a:endParaRPr lang="nl-NL" sz="1200">
              <a:solidFill>
                <a:prstClr val="black"/>
              </a:solidFill>
              <a:latin typeface="Calibri Light" panose="020F0302020204030204"/>
            </a:endParaRPr>
          </a:p>
          <a:p>
            <a:endParaRPr lang="nl-NL" sz="1200">
              <a:solidFill>
                <a:srgbClr val="000000"/>
              </a:solidFill>
            </a:endParaRPr>
          </a:p>
        </p:txBody>
      </p:sp>
      <p:cxnSp>
        <p:nvCxnSpPr>
          <p:cNvPr id="11" name="Rechte verbindingslijn 10">
            <a:extLst>
              <a:ext uri="{FF2B5EF4-FFF2-40B4-BE49-F238E27FC236}">
                <a16:creationId xmlns:a16="http://schemas.microsoft.com/office/drawing/2014/main" id="{185071F0-4AB7-44C1-8370-2B56DC956B88}"/>
              </a:ext>
            </a:extLst>
          </p:cNvPr>
          <p:cNvCxnSpPr/>
          <p:nvPr userDrawn="1"/>
        </p:nvCxnSpPr>
        <p:spPr>
          <a:xfrm>
            <a:off x="282371" y="6257502"/>
            <a:ext cx="116525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jdelijke aanduiding voor tekst 13">
            <a:extLst>
              <a:ext uri="{FF2B5EF4-FFF2-40B4-BE49-F238E27FC236}">
                <a16:creationId xmlns:a16="http://schemas.microsoft.com/office/drawing/2014/main" id="{5EA7915C-4147-45F2-8004-38745DACC5DD}"/>
              </a:ext>
            </a:extLst>
          </p:cNvPr>
          <p:cNvSpPr>
            <a:spLocks noGrp="1"/>
          </p:cNvSpPr>
          <p:nvPr>
            <p:ph type="body" sz="quarter" idx="10" hasCustomPrompt="1"/>
          </p:nvPr>
        </p:nvSpPr>
        <p:spPr>
          <a:xfrm>
            <a:off x="13255" y="297659"/>
            <a:ext cx="12192000" cy="654827"/>
          </a:xfrm>
          <a:prstGeom prst="rect">
            <a:avLst/>
          </a:prstGeom>
        </p:spPr>
        <p:txBody>
          <a:bodyPr/>
          <a:lstStyle>
            <a:lvl1pPr marL="0" indent="0" algn="ctr">
              <a:buNone/>
              <a:defRPr lang="nl-NL" sz="3600" kern="1200" dirty="0" smtClean="0">
                <a:solidFill>
                  <a:srgbClr val="000000"/>
                </a:solidFill>
                <a:latin typeface="Segoe UI Semibold" panose="020B0702040204020203" pitchFamily="34" charset="0"/>
                <a:ea typeface="+mn-ea"/>
                <a:cs typeface="Segoe UI Semibold" panose="020B0702040204020203" pitchFamily="34" charset="0"/>
              </a:defRPr>
            </a:lvl1pPr>
          </a:lstStyle>
          <a:p>
            <a:pPr lvl="0"/>
            <a:r>
              <a:rPr lang="nl-NL"/>
              <a:t>Lange titel kan hier komen</a:t>
            </a:r>
          </a:p>
        </p:txBody>
      </p:sp>
      <p:sp>
        <p:nvSpPr>
          <p:cNvPr id="15" name="Tijdelijke aanduiding voor tekst 13">
            <a:extLst>
              <a:ext uri="{FF2B5EF4-FFF2-40B4-BE49-F238E27FC236}">
                <a16:creationId xmlns:a16="http://schemas.microsoft.com/office/drawing/2014/main" id="{D6208041-49AC-483B-B651-B085FC860673}"/>
              </a:ext>
            </a:extLst>
          </p:cNvPr>
          <p:cNvSpPr>
            <a:spLocks noGrp="1"/>
          </p:cNvSpPr>
          <p:nvPr>
            <p:ph type="body" sz="quarter" idx="11" hasCustomPrompt="1"/>
          </p:nvPr>
        </p:nvSpPr>
        <p:spPr>
          <a:xfrm>
            <a:off x="13255" y="847386"/>
            <a:ext cx="12192000" cy="595292"/>
          </a:xfrm>
          <a:prstGeom prst="rect">
            <a:avLst/>
          </a:prstGeom>
        </p:spPr>
        <p:txBody>
          <a:bodyPr/>
          <a:lstStyle>
            <a:lvl1pPr marL="0" indent="0" algn="ctr">
              <a:buNone/>
              <a:defRPr lang="nl-NL" sz="3600" kern="1200" dirty="0" smtClean="0">
                <a:solidFill>
                  <a:srgbClr val="F7941E"/>
                </a:solidFill>
                <a:latin typeface="Segoe UI Semibold" panose="020B0702040204020203" pitchFamily="34" charset="0"/>
                <a:ea typeface="+mn-ea"/>
                <a:cs typeface="Segoe UI Semibold" panose="020B0702040204020203" pitchFamily="34" charset="0"/>
              </a:defRPr>
            </a:lvl1pPr>
          </a:lstStyle>
          <a:p>
            <a:pPr lvl="0"/>
            <a:r>
              <a:rPr lang="nl-NL"/>
              <a:t>met wat er onder</a:t>
            </a:r>
          </a:p>
        </p:txBody>
      </p:sp>
      <p:sp>
        <p:nvSpPr>
          <p:cNvPr id="17" name="Tijdelijke aanduiding voor tekst 16">
            <a:extLst>
              <a:ext uri="{FF2B5EF4-FFF2-40B4-BE49-F238E27FC236}">
                <a16:creationId xmlns:a16="http://schemas.microsoft.com/office/drawing/2014/main" id="{02E5375B-8169-4185-95D1-14122F5EF57E}"/>
              </a:ext>
            </a:extLst>
          </p:cNvPr>
          <p:cNvSpPr>
            <a:spLocks noGrp="1"/>
          </p:cNvSpPr>
          <p:nvPr>
            <p:ph type="body" sz="quarter" idx="12" hasCustomPrompt="1"/>
          </p:nvPr>
        </p:nvSpPr>
        <p:spPr>
          <a:xfrm>
            <a:off x="6204261" y="2268176"/>
            <a:ext cx="5973762" cy="3224212"/>
          </a:xfrm>
          <a:prstGeom prst="rect">
            <a:avLst/>
          </a:prstGeom>
        </p:spPr>
        <p:txBody>
          <a:bodyPr/>
          <a:lstStyle>
            <a:lvl1pPr marL="285750" indent="-285750">
              <a:buFontTx/>
              <a:buBlip>
                <a:blip r:embed="rId3"/>
              </a:buBlip>
              <a:defRPr sz="1600"/>
            </a:lvl1pPr>
            <a:lvl2pPr marL="742950" indent="-285750">
              <a:buFontTx/>
              <a:buBlip>
                <a:blip r:embed="rId3"/>
              </a:buBlip>
              <a:defRPr sz="1600"/>
            </a:lvl2pPr>
            <a:lvl3pPr marL="1200150" indent="-285750">
              <a:buFontTx/>
              <a:buBlip>
                <a:blip r:embed="rId3"/>
              </a:buBlip>
              <a:defRPr sz="1600"/>
            </a:lvl3pPr>
            <a:lvl4pPr marL="1657350" indent="-285750">
              <a:buFontTx/>
              <a:buBlip>
                <a:blip r:embed="rId3"/>
              </a:buBlip>
              <a:defRPr sz="1600"/>
            </a:lvl4pPr>
            <a:lvl5pPr marL="2114550" indent="-285750">
              <a:buFontTx/>
              <a:buBlip>
                <a:blip r:embed="rId3"/>
              </a:buBlip>
              <a:defRPr sz="1600"/>
            </a:lvl5pPr>
          </a:lstStyle>
          <a:p>
            <a:pPr lvl="0"/>
            <a:r>
              <a:rPr lang="nl-NL"/>
              <a:t>Je kan deze tekst aanpassen naar eigen inzicht, op meer dan één regel ziet er wel het mooist uit.</a:t>
            </a:r>
          </a:p>
          <a:p>
            <a:pPr lvl="0"/>
            <a:r>
              <a:rPr lang="nl-NL"/>
              <a:t>Tekststijl van het model bewerken</a:t>
            </a:r>
          </a:p>
          <a:p>
            <a:pPr lvl="0"/>
            <a:r>
              <a:rPr lang="nl-NL"/>
              <a:t>Hier komt je content</a:t>
            </a:r>
          </a:p>
          <a:p>
            <a:pPr lvl="1"/>
            <a:r>
              <a:rPr lang="nl-NL"/>
              <a:t>Tweede niveau</a:t>
            </a:r>
          </a:p>
          <a:p>
            <a:pPr lvl="2"/>
            <a:r>
              <a:rPr lang="nl-NL"/>
              <a:t>Derde niveau</a:t>
            </a:r>
          </a:p>
          <a:p>
            <a:pPr lvl="3"/>
            <a:r>
              <a:rPr lang="nl-NL"/>
              <a:t>Vierde niveau</a:t>
            </a:r>
          </a:p>
          <a:p>
            <a:pPr lvl="4"/>
            <a:r>
              <a:rPr lang="nl-NL"/>
              <a:t>Vijfde niveau</a:t>
            </a:r>
          </a:p>
          <a:p>
            <a:pPr lvl="4"/>
            <a:r>
              <a:rPr lang="nl-NL"/>
              <a:t>Op hetzelfde niveau</a:t>
            </a:r>
          </a:p>
        </p:txBody>
      </p:sp>
      <p:sp>
        <p:nvSpPr>
          <p:cNvPr id="18" name="Tijdelijke aanduiding voor tekst 16">
            <a:extLst>
              <a:ext uri="{FF2B5EF4-FFF2-40B4-BE49-F238E27FC236}">
                <a16:creationId xmlns:a16="http://schemas.microsoft.com/office/drawing/2014/main" id="{E426A72A-98D5-49EE-9BB9-E7801C72D34C}"/>
              </a:ext>
            </a:extLst>
          </p:cNvPr>
          <p:cNvSpPr>
            <a:spLocks noGrp="1"/>
          </p:cNvSpPr>
          <p:nvPr>
            <p:ph type="body" sz="quarter" idx="13" hasCustomPrompt="1"/>
          </p:nvPr>
        </p:nvSpPr>
        <p:spPr>
          <a:xfrm>
            <a:off x="75122" y="2288056"/>
            <a:ext cx="5973762" cy="322421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Tx/>
              <a:buSzTx/>
              <a:buFontTx/>
              <a:buBlip>
                <a:blip r:embed="rId3"/>
              </a:buBlip>
              <a:tabLst/>
              <a:defRPr sz="1600"/>
            </a:lvl1pPr>
            <a:lvl2pPr marL="742950" indent="-285750">
              <a:buFontTx/>
              <a:buBlip>
                <a:blip r:embed="rId3"/>
              </a:buBlip>
              <a:defRPr sz="1600"/>
            </a:lvl2pPr>
            <a:lvl3pPr marL="1200150" indent="-285750">
              <a:buFontTx/>
              <a:buBlip>
                <a:blip r:embed="rId3"/>
              </a:buBlip>
              <a:defRPr sz="1600"/>
            </a:lvl3pPr>
            <a:lvl4pPr marL="1657350" indent="-285750">
              <a:buFontTx/>
              <a:buBlip>
                <a:blip r:embed="rId3"/>
              </a:buBlip>
              <a:defRPr sz="1600"/>
            </a:lvl4pPr>
            <a:lvl5pPr marL="2114550" indent="-285750">
              <a:buFontTx/>
              <a:buBlip>
                <a:blip r:embed="rId3"/>
              </a:buBlip>
              <a:defRPr sz="1600"/>
            </a:lvl5pPr>
          </a:lstStyle>
          <a:p>
            <a:pPr lvl="0"/>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p:txBody>
      </p:sp>
    </p:spTree>
    <p:extLst>
      <p:ext uri="{BB962C8B-B14F-4D97-AF65-F5344CB8AC3E}">
        <p14:creationId xmlns:p14="http://schemas.microsoft.com/office/powerpoint/2010/main" val="2499870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ndertitel en ruimte voor plaatje">
    <p:spTree>
      <p:nvGrpSpPr>
        <p:cNvPr id="1" name=""/>
        <p:cNvGrpSpPr/>
        <p:nvPr/>
      </p:nvGrpSpPr>
      <p:grpSpPr>
        <a:xfrm>
          <a:off x="0" y="0"/>
          <a:ext cx="0" cy="0"/>
          <a:chOff x="0" y="0"/>
          <a:chExt cx="0" cy="0"/>
        </a:xfrm>
      </p:grpSpPr>
      <p:cxnSp>
        <p:nvCxnSpPr>
          <p:cNvPr id="7" name="Straight Connector 34">
            <a:extLst>
              <a:ext uri="{FF2B5EF4-FFF2-40B4-BE49-F238E27FC236}">
                <a16:creationId xmlns:a16="http://schemas.microsoft.com/office/drawing/2014/main" id="{119ECB14-E5D1-4EAC-B540-3EE47C587D7C}"/>
              </a:ext>
            </a:extLst>
          </p:cNvPr>
          <p:cNvCxnSpPr>
            <a:cxnSpLocks/>
          </p:cNvCxnSpPr>
          <p:nvPr userDrawn="1"/>
        </p:nvCxnSpPr>
        <p:spPr>
          <a:xfrm>
            <a:off x="5672077" y="1717231"/>
            <a:ext cx="545824" cy="0"/>
          </a:xfrm>
          <a:prstGeom prst="line">
            <a:avLst/>
          </a:prstGeom>
          <a:ln w="50800">
            <a:solidFill>
              <a:srgbClr val="F7941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F50322BE-72AD-4AB4-8713-AAF90EFBBF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10" name="Tekstvak 9">
            <a:extLst>
              <a:ext uri="{FF2B5EF4-FFF2-40B4-BE49-F238E27FC236}">
                <a16:creationId xmlns:a16="http://schemas.microsoft.com/office/drawing/2014/main" id="{F0C0E596-8137-4A04-9F87-F459D731B7A3}"/>
              </a:ext>
            </a:extLst>
          </p:cNvPr>
          <p:cNvSpPr txBox="1"/>
          <p:nvPr userDrawn="1"/>
        </p:nvSpPr>
        <p:spPr>
          <a:xfrm>
            <a:off x="515647" y="6374093"/>
            <a:ext cx="6023116" cy="461665"/>
          </a:xfrm>
          <a:prstGeom prst="rect">
            <a:avLst/>
          </a:prstGeom>
          <a:noFill/>
        </p:spPr>
        <p:txBody>
          <a:bodyPr wrap="square" rtlCol="0">
            <a:spAutoFit/>
          </a:bodyPr>
          <a:lstStyle/>
          <a:p>
            <a:r>
              <a:rPr lang="nl-NL" sz="1200">
                <a:solidFill>
                  <a:srgbClr val="000000"/>
                </a:solidFill>
                <a:latin typeface="Calibri Light" panose="020F0302020204030204" pitchFamily="34" charset="0"/>
                <a:cs typeface="Calibri Light" panose="020F0302020204030204" pitchFamily="34" charset="0"/>
              </a:rPr>
              <a:t>PeopleWare ICT Solutions |</a:t>
            </a:r>
            <a:r>
              <a:rPr lang="nl-NL" sz="1200">
                <a:solidFill>
                  <a:srgbClr val="000000"/>
                </a:solidFill>
              </a:rPr>
              <a:t> </a:t>
            </a:r>
            <a:r>
              <a:rPr lang="en-US" sz="1200">
                <a:solidFill>
                  <a:srgbClr val="F7931D"/>
                </a:solidFill>
                <a:latin typeface="Calibri Light" panose="020F0302020204030204"/>
              </a:rPr>
              <a:t>t</a:t>
            </a:r>
            <a:r>
              <a:rPr lang="en-US" sz="1200">
                <a:solidFill>
                  <a:prstClr val="black"/>
                </a:solidFill>
                <a:latin typeface="Calibri Light" panose="020F0302020204030204"/>
              </a:rPr>
              <a:t>.  088-0063400 | </a:t>
            </a:r>
            <a:r>
              <a:rPr lang="en-US" sz="1200">
                <a:solidFill>
                  <a:srgbClr val="F7931D"/>
                </a:solidFill>
                <a:latin typeface="Calibri Light" panose="020F0302020204030204"/>
              </a:rPr>
              <a:t>e</a:t>
            </a:r>
            <a:r>
              <a:rPr lang="en-US" sz="1200">
                <a:solidFill>
                  <a:prstClr val="black"/>
                </a:solidFill>
                <a:latin typeface="Calibri Light" panose="020F0302020204030204"/>
              </a:rPr>
              <a:t>. </a:t>
            </a:r>
            <a:r>
              <a:rPr lang="en-US" sz="1200">
                <a:solidFill>
                  <a:srgbClr val="000000"/>
                </a:solidFill>
                <a:latin typeface="Calibri Light" panose="020F0302020204030204"/>
              </a:rPr>
              <a:t>info@peopleware.nl </a:t>
            </a:r>
            <a:r>
              <a:rPr lang="en-US" sz="1200">
                <a:solidFill>
                  <a:prstClr val="black"/>
                </a:solidFill>
                <a:latin typeface="Calibri Light" panose="020F0302020204030204"/>
              </a:rPr>
              <a:t>| </a:t>
            </a:r>
            <a:r>
              <a:rPr lang="en-US" sz="1200">
                <a:solidFill>
                  <a:srgbClr val="F7931D"/>
                </a:solidFill>
                <a:latin typeface="Calibri Light" panose="020F0302020204030204"/>
              </a:rPr>
              <a:t>w</a:t>
            </a:r>
            <a:r>
              <a:rPr lang="en-US" sz="1200">
                <a:solidFill>
                  <a:prstClr val="black"/>
                </a:solidFill>
                <a:latin typeface="Calibri Light" panose="020F0302020204030204"/>
              </a:rPr>
              <a:t>. peopleware.nl</a:t>
            </a:r>
            <a:endParaRPr lang="nl-NL" sz="1200">
              <a:solidFill>
                <a:prstClr val="black"/>
              </a:solidFill>
              <a:latin typeface="Calibri Light" panose="020F0302020204030204"/>
            </a:endParaRPr>
          </a:p>
          <a:p>
            <a:endParaRPr lang="nl-NL" sz="1200">
              <a:solidFill>
                <a:srgbClr val="000000"/>
              </a:solidFill>
            </a:endParaRPr>
          </a:p>
        </p:txBody>
      </p:sp>
      <p:cxnSp>
        <p:nvCxnSpPr>
          <p:cNvPr id="11" name="Rechte verbindingslijn 10">
            <a:extLst>
              <a:ext uri="{FF2B5EF4-FFF2-40B4-BE49-F238E27FC236}">
                <a16:creationId xmlns:a16="http://schemas.microsoft.com/office/drawing/2014/main" id="{185071F0-4AB7-44C1-8370-2B56DC956B88}"/>
              </a:ext>
            </a:extLst>
          </p:cNvPr>
          <p:cNvCxnSpPr/>
          <p:nvPr userDrawn="1"/>
        </p:nvCxnSpPr>
        <p:spPr>
          <a:xfrm>
            <a:off x="282371" y="6257502"/>
            <a:ext cx="116525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jdelijke aanduiding voor tekst 13">
            <a:extLst>
              <a:ext uri="{FF2B5EF4-FFF2-40B4-BE49-F238E27FC236}">
                <a16:creationId xmlns:a16="http://schemas.microsoft.com/office/drawing/2014/main" id="{5EA7915C-4147-45F2-8004-38745DACC5DD}"/>
              </a:ext>
            </a:extLst>
          </p:cNvPr>
          <p:cNvSpPr>
            <a:spLocks noGrp="1"/>
          </p:cNvSpPr>
          <p:nvPr>
            <p:ph type="body" sz="quarter" idx="10" hasCustomPrompt="1"/>
          </p:nvPr>
        </p:nvSpPr>
        <p:spPr>
          <a:xfrm>
            <a:off x="13255" y="297659"/>
            <a:ext cx="12192000" cy="654827"/>
          </a:xfrm>
          <a:prstGeom prst="rect">
            <a:avLst/>
          </a:prstGeom>
        </p:spPr>
        <p:txBody>
          <a:bodyPr/>
          <a:lstStyle>
            <a:lvl1pPr marL="0" indent="0" algn="ctr">
              <a:buNone/>
              <a:defRPr lang="nl-NL" sz="3600" kern="1200" dirty="0" smtClean="0">
                <a:solidFill>
                  <a:srgbClr val="000000"/>
                </a:solidFill>
                <a:latin typeface="Segoe UI Semibold" panose="020B0702040204020203" pitchFamily="34" charset="0"/>
                <a:ea typeface="+mn-ea"/>
                <a:cs typeface="Segoe UI Semibold" panose="020B0702040204020203" pitchFamily="34" charset="0"/>
              </a:defRPr>
            </a:lvl1pPr>
          </a:lstStyle>
          <a:p>
            <a:pPr lvl="0"/>
            <a:r>
              <a:rPr lang="nl-NL"/>
              <a:t>Lange titel kan hier komen</a:t>
            </a:r>
          </a:p>
        </p:txBody>
      </p:sp>
      <p:sp>
        <p:nvSpPr>
          <p:cNvPr id="15" name="Tijdelijke aanduiding voor tekst 13">
            <a:extLst>
              <a:ext uri="{FF2B5EF4-FFF2-40B4-BE49-F238E27FC236}">
                <a16:creationId xmlns:a16="http://schemas.microsoft.com/office/drawing/2014/main" id="{D6208041-49AC-483B-B651-B085FC860673}"/>
              </a:ext>
            </a:extLst>
          </p:cNvPr>
          <p:cNvSpPr>
            <a:spLocks noGrp="1"/>
          </p:cNvSpPr>
          <p:nvPr>
            <p:ph type="body" sz="quarter" idx="11" hasCustomPrompt="1"/>
          </p:nvPr>
        </p:nvSpPr>
        <p:spPr>
          <a:xfrm>
            <a:off x="13255" y="847386"/>
            <a:ext cx="12192000" cy="595292"/>
          </a:xfrm>
          <a:prstGeom prst="rect">
            <a:avLst/>
          </a:prstGeom>
        </p:spPr>
        <p:txBody>
          <a:bodyPr/>
          <a:lstStyle>
            <a:lvl1pPr marL="0" indent="0" algn="ctr">
              <a:buNone/>
              <a:defRPr lang="nl-NL" sz="3600" kern="1200" dirty="0" smtClean="0">
                <a:solidFill>
                  <a:srgbClr val="F7941E"/>
                </a:solidFill>
                <a:latin typeface="Segoe UI Semibold" panose="020B0702040204020203" pitchFamily="34" charset="0"/>
                <a:ea typeface="+mn-ea"/>
                <a:cs typeface="Segoe UI Semibold" panose="020B0702040204020203" pitchFamily="34" charset="0"/>
              </a:defRPr>
            </a:lvl1pPr>
          </a:lstStyle>
          <a:p>
            <a:pPr lvl="0"/>
            <a:r>
              <a:rPr lang="nl-NL"/>
              <a:t>met wat er onder</a:t>
            </a:r>
          </a:p>
        </p:txBody>
      </p:sp>
    </p:spTree>
    <p:extLst>
      <p:ext uri="{BB962C8B-B14F-4D97-AF65-F5344CB8AC3E}">
        <p14:creationId xmlns:p14="http://schemas.microsoft.com/office/powerpoint/2010/main" val="2968844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ondertitel, een vlak en plaat">
    <p:spTree>
      <p:nvGrpSpPr>
        <p:cNvPr id="1" name=""/>
        <p:cNvGrpSpPr/>
        <p:nvPr/>
      </p:nvGrpSpPr>
      <p:grpSpPr>
        <a:xfrm>
          <a:off x="0" y="0"/>
          <a:ext cx="0" cy="0"/>
          <a:chOff x="0" y="0"/>
          <a:chExt cx="0" cy="0"/>
        </a:xfrm>
      </p:grpSpPr>
      <p:sp>
        <p:nvSpPr>
          <p:cNvPr id="4" name="Rectangle 28">
            <a:extLst>
              <a:ext uri="{FF2B5EF4-FFF2-40B4-BE49-F238E27FC236}">
                <a16:creationId xmlns:a16="http://schemas.microsoft.com/office/drawing/2014/main" id="{890A66B8-F7EC-4150-95C1-D52CD4DA1CE4}"/>
              </a:ext>
            </a:extLst>
          </p:cNvPr>
          <p:cNvSpPr/>
          <p:nvPr userDrawn="1"/>
        </p:nvSpPr>
        <p:spPr bwMode="auto">
          <a:xfrm>
            <a:off x="0" y="2243630"/>
            <a:ext cx="6096000" cy="3223090"/>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pPr>
            <a:endParaRPr lang="en-US" sz="2157">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 name="Straight Connector 34">
            <a:extLst>
              <a:ext uri="{FF2B5EF4-FFF2-40B4-BE49-F238E27FC236}">
                <a16:creationId xmlns:a16="http://schemas.microsoft.com/office/drawing/2014/main" id="{119ECB14-E5D1-4EAC-B540-3EE47C587D7C}"/>
              </a:ext>
            </a:extLst>
          </p:cNvPr>
          <p:cNvCxnSpPr>
            <a:cxnSpLocks/>
          </p:cNvCxnSpPr>
          <p:nvPr userDrawn="1"/>
        </p:nvCxnSpPr>
        <p:spPr>
          <a:xfrm>
            <a:off x="5672077" y="1717231"/>
            <a:ext cx="545824" cy="0"/>
          </a:xfrm>
          <a:prstGeom prst="line">
            <a:avLst/>
          </a:prstGeom>
          <a:ln w="50800">
            <a:solidFill>
              <a:srgbClr val="F7941E"/>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 name="Afbeelding 8">
            <a:extLst>
              <a:ext uri="{FF2B5EF4-FFF2-40B4-BE49-F238E27FC236}">
                <a16:creationId xmlns:a16="http://schemas.microsoft.com/office/drawing/2014/main" id="{F50322BE-72AD-4AB4-8713-AAF90EFBBF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10" name="Tekstvak 9">
            <a:extLst>
              <a:ext uri="{FF2B5EF4-FFF2-40B4-BE49-F238E27FC236}">
                <a16:creationId xmlns:a16="http://schemas.microsoft.com/office/drawing/2014/main" id="{F0C0E596-8137-4A04-9F87-F459D731B7A3}"/>
              </a:ext>
            </a:extLst>
          </p:cNvPr>
          <p:cNvSpPr txBox="1"/>
          <p:nvPr userDrawn="1"/>
        </p:nvSpPr>
        <p:spPr>
          <a:xfrm>
            <a:off x="515647" y="6374093"/>
            <a:ext cx="6023116" cy="461665"/>
          </a:xfrm>
          <a:prstGeom prst="rect">
            <a:avLst/>
          </a:prstGeom>
          <a:noFill/>
        </p:spPr>
        <p:txBody>
          <a:bodyPr wrap="square" rtlCol="0">
            <a:spAutoFit/>
          </a:bodyPr>
          <a:lstStyle/>
          <a:p>
            <a:r>
              <a:rPr lang="nl-NL" sz="1200">
                <a:solidFill>
                  <a:srgbClr val="000000"/>
                </a:solidFill>
                <a:latin typeface="Calibri Light" panose="020F0302020204030204" pitchFamily="34" charset="0"/>
                <a:cs typeface="Calibri Light" panose="020F0302020204030204" pitchFamily="34" charset="0"/>
              </a:rPr>
              <a:t>PeopleWare ICT Solutions |</a:t>
            </a:r>
            <a:r>
              <a:rPr lang="nl-NL" sz="1200">
                <a:solidFill>
                  <a:srgbClr val="000000"/>
                </a:solidFill>
              </a:rPr>
              <a:t> </a:t>
            </a:r>
            <a:r>
              <a:rPr lang="en-US" sz="1200">
                <a:solidFill>
                  <a:srgbClr val="F7931D"/>
                </a:solidFill>
                <a:latin typeface="Calibri Light" panose="020F0302020204030204"/>
              </a:rPr>
              <a:t>t</a:t>
            </a:r>
            <a:r>
              <a:rPr lang="en-US" sz="1200">
                <a:solidFill>
                  <a:prstClr val="black"/>
                </a:solidFill>
                <a:latin typeface="Calibri Light" panose="020F0302020204030204"/>
              </a:rPr>
              <a:t>.  088-0063400 | </a:t>
            </a:r>
            <a:r>
              <a:rPr lang="en-US" sz="1200">
                <a:solidFill>
                  <a:srgbClr val="F7931D"/>
                </a:solidFill>
                <a:latin typeface="Calibri Light" panose="020F0302020204030204"/>
              </a:rPr>
              <a:t>e</a:t>
            </a:r>
            <a:r>
              <a:rPr lang="en-US" sz="1200">
                <a:solidFill>
                  <a:prstClr val="black"/>
                </a:solidFill>
                <a:latin typeface="Calibri Light" panose="020F0302020204030204"/>
              </a:rPr>
              <a:t>. </a:t>
            </a:r>
            <a:r>
              <a:rPr lang="en-US" sz="1200">
                <a:solidFill>
                  <a:srgbClr val="000000"/>
                </a:solidFill>
                <a:latin typeface="Calibri Light" panose="020F0302020204030204"/>
              </a:rPr>
              <a:t>info@peopleware.nl </a:t>
            </a:r>
            <a:r>
              <a:rPr lang="en-US" sz="1200">
                <a:solidFill>
                  <a:prstClr val="black"/>
                </a:solidFill>
                <a:latin typeface="Calibri Light" panose="020F0302020204030204"/>
              </a:rPr>
              <a:t>| </a:t>
            </a:r>
            <a:r>
              <a:rPr lang="en-US" sz="1200">
                <a:solidFill>
                  <a:srgbClr val="F7931D"/>
                </a:solidFill>
                <a:latin typeface="Calibri Light" panose="020F0302020204030204"/>
              </a:rPr>
              <a:t>w</a:t>
            </a:r>
            <a:r>
              <a:rPr lang="en-US" sz="1200">
                <a:solidFill>
                  <a:prstClr val="black"/>
                </a:solidFill>
                <a:latin typeface="Calibri Light" panose="020F0302020204030204"/>
              </a:rPr>
              <a:t>. peopleware.nl</a:t>
            </a:r>
            <a:endParaRPr lang="nl-NL" sz="1200">
              <a:solidFill>
                <a:prstClr val="black"/>
              </a:solidFill>
              <a:latin typeface="Calibri Light" panose="020F0302020204030204"/>
            </a:endParaRPr>
          </a:p>
          <a:p>
            <a:endParaRPr lang="nl-NL" sz="1200">
              <a:solidFill>
                <a:srgbClr val="000000"/>
              </a:solidFill>
            </a:endParaRPr>
          </a:p>
        </p:txBody>
      </p:sp>
      <p:cxnSp>
        <p:nvCxnSpPr>
          <p:cNvPr id="11" name="Rechte verbindingslijn 10">
            <a:extLst>
              <a:ext uri="{FF2B5EF4-FFF2-40B4-BE49-F238E27FC236}">
                <a16:creationId xmlns:a16="http://schemas.microsoft.com/office/drawing/2014/main" id="{185071F0-4AB7-44C1-8370-2B56DC956B88}"/>
              </a:ext>
            </a:extLst>
          </p:cNvPr>
          <p:cNvCxnSpPr/>
          <p:nvPr userDrawn="1"/>
        </p:nvCxnSpPr>
        <p:spPr>
          <a:xfrm>
            <a:off x="282371" y="6257502"/>
            <a:ext cx="1165259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jdelijke aanduiding voor tekst 13">
            <a:extLst>
              <a:ext uri="{FF2B5EF4-FFF2-40B4-BE49-F238E27FC236}">
                <a16:creationId xmlns:a16="http://schemas.microsoft.com/office/drawing/2014/main" id="{5EA7915C-4147-45F2-8004-38745DACC5DD}"/>
              </a:ext>
            </a:extLst>
          </p:cNvPr>
          <p:cNvSpPr>
            <a:spLocks noGrp="1"/>
          </p:cNvSpPr>
          <p:nvPr>
            <p:ph type="body" sz="quarter" idx="10" hasCustomPrompt="1"/>
          </p:nvPr>
        </p:nvSpPr>
        <p:spPr>
          <a:xfrm>
            <a:off x="13255" y="297659"/>
            <a:ext cx="12192000" cy="654827"/>
          </a:xfrm>
          <a:prstGeom prst="rect">
            <a:avLst/>
          </a:prstGeom>
        </p:spPr>
        <p:txBody>
          <a:bodyPr/>
          <a:lstStyle>
            <a:lvl1pPr marL="0" indent="0" algn="ctr">
              <a:buNone/>
              <a:defRPr lang="nl-NL" sz="3600" kern="1200" dirty="0" smtClean="0">
                <a:solidFill>
                  <a:srgbClr val="000000"/>
                </a:solidFill>
                <a:latin typeface="Segoe UI Semibold" panose="020B0702040204020203" pitchFamily="34" charset="0"/>
                <a:ea typeface="+mn-ea"/>
                <a:cs typeface="Segoe UI Semibold" panose="020B0702040204020203" pitchFamily="34" charset="0"/>
              </a:defRPr>
            </a:lvl1pPr>
          </a:lstStyle>
          <a:p>
            <a:pPr lvl="0"/>
            <a:r>
              <a:rPr lang="nl-NL"/>
              <a:t>Lange titel kan hier komen</a:t>
            </a:r>
          </a:p>
        </p:txBody>
      </p:sp>
      <p:sp>
        <p:nvSpPr>
          <p:cNvPr id="15" name="Tijdelijke aanduiding voor tekst 13">
            <a:extLst>
              <a:ext uri="{FF2B5EF4-FFF2-40B4-BE49-F238E27FC236}">
                <a16:creationId xmlns:a16="http://schemas.microsoft.com/office/drawing/2014/main" id="{D6208041-49AC-483B-B651-B085FC860673}"/>
              </a:ext>
            </a:extLst>
          </p:cNvPr>
          <p:cNvSpPr>
            <a:spLocks noGrp="1"/>
          </p:cNvSpPr>
          <p:nvPr>
            <p:ph type="body" sz="quarter" idx="11" hasCustomPrompt="1"/>
          </p:nvPr>
        </p:nvSpPr>
        <p:spPr>
          <a:xfrm>
            <a:off x="13255" y="847386"/>
            <a:ext cx="12192000" cy="595292"/>
          </a:xfrm>
          <a:prstGeom prst="rect">
            <a:avLst/>
          </a:prstGeom>
        </p:spPr>
        <p:txBody>
          <a:bodyPr/>
          <a:lstStyle>
            <a:lvl1pPr marL="0" indent="0" algn="ctr">
              <a:buNone/>
              <a:defRPr lang="nl-NL" sz="3600" kern="1200" dirty="0" smtClean="0">
                <a:solidFill>
                  <a:srgbClr val="F7941E"/>
                </a:solidFill>
                <a:latin typeface="Segoe UI Semibold" panose="020B0702040204020203" pitchFamily="34" charset="0"/>
                <a:ea typeface="+mn-ea"/>
                <a:cs typeface="Segoe UI Semibold" panose="020B0702040204020203" pitchFamily="34" charset="0"/>
              </a:defRPr>
            </a:lvl1pPr>
          </a:lstStyle>
          <a:p>
            <a:pPr lvl="0"/>
            <a:r>
              <a:rPr lang="nl-NL"/>
              <a:t>met wat er onder</a:t>
            </a:r>
          </a:p>
        </p:txBody>
      </p:sp>
      <p:sp>
        <p:nvSpPr>
          <p:cNvPr id="18" name="Tijdelijke aanduiding voor tekst 16">
            <a:extLst>
              <a:ext uri="{FF2B5EF4-FFF2-40B4-BE49-F238E27FC236}">
                <a16:creationId xmlns:a16="http://schemas.microsoft.com/office/drawing/2014/main" id="{E426A72A-98D5-49EE-9BB9-E7801C72D34C}"/>
              </a:ext>
            </a:extLst>
          </p:cNvPr>
          <p:cNvSpPr>
            <a:spLocks noGrp="1"/>
          </p:cNvSpPr>
          <p:nvPr>
            <p:ph type="body" sz="quarter" idx="13" hasCustomPrompt="1"/>
          </p:nvPr>
        </p:nvSpPr>
        <p:spPr>
          <a:xfrm>
            <a:off x="75122" y="2288056"/>
            <a:ext cx="5973762" cy="322421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Tx/>
              <a:buSzTx/>
              <a:buFontTx/>
              <a:buBlip>
                <a:blip r:embed="rId3"/>
              </a:buBlip>
              <a:tabLst/>
              <a:defRPr sz="1600"/>
            </a:lvl1pPr>
            <a:lvl2pPr marL="742950" indent="-285750">
              <a:buFontTx/>
              <a:buBlip>
                <a:blip r:embed="rId3"/>
              </a:buBlip>
              <a:defRPr sz="1600"/>
            </a:lvl2pPr>
            <a:lvl3pPr marL="1200150" indent="-285750">
              <a:buFontTx/>
              <a:buBlip>
                <a:blip r:embed="rId3"/>
              </a:buBlip>
              <a:defRPr sz="1600"/>
            </a:lvl3pPr>
            <a:lvl4pPr marL="1657350" indent="-285750">
              <a:buFontTx/>
              <a:buBlip>
                <a:blip r:embed="rId3"/>
              </a:buBlip>
              <a:defRPr sz="1600"/>
            </a:lvl4pPr>
            <a:lvl5pPr marL="2114550" indent="-285750">
              <a:buFontTx/>
              <a:buBlip>
                <a:blip r:embed="rId3"/>
              </a:buBlip>
              <a:defRPr sz="1600"/>
            </a:lvl5pPr>
          </a:lstStyle>
          <a:p>
            <a:pPr lvl="0"/>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3"/>
              </a:buBlip>
              <a:tabLst/>
              <a:defRPr/>
            </a:pPr>
            <a:r>
              <a:rPr lang="nl-NL"/>
              <a:t>Je kan deze tekst aanpassen naar eigen inzicht, op meer dan één regel ziet er wel het mooist uit.</a:t>
            </a:r>
          </a:p>
        </p:txBody>
      </p:sp>
      <p:pic>
        <p:nvPicPr>
          <p:cNvPr id="12" name="Afbeelding 11">
            <a:extLst>
              <a:ext uri="{FF2B5EF4-FFF2-40B4-BE49-F238E27FC236}">
                <a16:creationId xmlns:a16="http://schemas.microsoft.com/office/drawing/2014/main" id="{DC5E6EA1-59F7-4236-BC21-DFD195CADFB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4296" y="2255605"/>
            <a:ext cx="6011127" cy="3214811"/>
          </a:xfrm>
          <a:prstGeom prst="rect">
            <a:avLst/>
          </a:prstGeom>
        </p:spPr>
      </p:pic>
    </p:spTree>
    <p:extLst>
      <p:ext uri="{BB962C8B-B14F-4D97-AF65-F5344CB8AC3E}">
        <p14:creationId xmlns:p14="http://schemas.microsoft.com/office/powerpoint/2010/main" val="2986817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ondertitel, een lijst en plaat">
    <p:spTree>
      <p:nvGrpSpPr>
        <p:cNvPr id="1" name=""/>
        <p:cNvGrpSpPr/>
        <p:nvPr/>
      </p:nvGrpSpPr>
      <p:grpSpPr>
        <a:xfrm>
          <a:off x="0" y="0"/>
          <a:ext cx="0" cy="0"/>
          <a:chOff x="0" y="0"/>
          <a:chExt cx="0" cy="0"/>
        </a:xfrm>
      </p:grpSpPr>
      <p:cxnSp>
        <p:nvCxnSpPr>
          <p:cNvPr id="7" name="Straight Connector 34">
            <a:extLst>
              <a:ext uri="{FF2B5EF4-FFF2-40B4-BE49-F238E27FC236}">
                <a16:creationId xmlns:a16="http://schemas.microsoft.com/office/drawing/2014/main" id="{119ECB14-E5D1-4EAC-B540-3EE47C587D7C}"/>
              </a:ext>
            </a:extLst>
          </p:cNvPr>
          <p:cNvCxnSpPr>
            <a:cxnSpLocks/>
          </p:cNvCxnSpPr>
          <p:nvPr userDrawn="1"/>
        </p:nvCxnSpPr>
        <p:spPr>
          <a:xfrm>
            <a:off x="242735" y="1730483"/>
            <a:ext cx="545824" cy="0"/>
          </a:xfrm>
          <a:prstGeom prst="line">
            <a:avLst/>
          </a:prstGeom>
          <a:ln w="50800">
            <a:solidFill>
              <a:srgbClr val="F7941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jdelijke aanduiding voor tekst 13">
            <a:extLst>
              <a:ext uri="{FF2B5EF4-FFF2-40B4-BE49-F238E27FC236}">
                <a16:creationId xmlns:a16="http://schemas.microsoft.com/office/drawing/2014/main" id="{5EA7915C-4147-45F2-8004-38745DACC5DD}"/>
              </a:ext>
            </a:extLst>
          </p:cNvPr>
          <p:cNvSpPr>
            <a:spLocks noGrp="1"/>
          </p:cNvSpPr>
          <p:nvPr>
            <p:ph type="body" sz="quarter" idx="10" hasCustomPrompt="1"/>
          </p:nvPr>
        </p:nvSpPr>
        <p:spPr>
          <a:xfrm>
            <a:off x="235989" y="297659"/>
            <a:ext cx="11969266" cy="654827"/>
          </a:xfrm>
          <a:prstGeom prst="rect">
            <a:avLst/>
          </a:prstGeom>
        </p:spPr>
        <p:txBody>
          <a:bodyPr/>
          <a:lstStyle>
            <a:lvl1pPr marL="0" indent="0" algn="l">
              <a:buNone/>
              <a:defRPr lang="nl-NL" sz="3600" kern="1200" dirty="0" smtClean="0">
                <a:solidFill>
                  <a:srgbClr val="F7941E"/>
                </a:solidFill>
                <a:latin typeface="Segoe UI Semibold" panose="020B0702040204020203" pitchFamily="34" charset="0"/>
                <a:ea typeface="+mn-ea"/>
                <a:cs typeface="Segoe UI Semibold" panose="020B0702040204020203" pitchFamily="34" charset="0"/>
              </a:defRPr>
            </a:lvl1pPr>
          </a:lstStyle>
          <a:p>
            <a:pPr lvl="0"/>
            <a:r>
              <a:rPr lang="nl-NL"/>
              <a:t>Lange titel kan hier komen</a:t>
            </a:r>
          </a:p>
        </p:txBody>
      </p:sp>
      <p:sp>
        <p:nvSpPr>
          <p:cNvPr id="15" name="Tijdelijke aanduiding voor tekst 13">
            <a:extLst>
              <a:ext uri="{FF2B5EF4-FFF2-40B4-BE49-F238E27FC236}">
                <a16:creationId xmlns:a16="http://schemas.microsoft.com/office/drawing/2014/main" id="{D6208041-49AC-483B-B651-B085FC860673}"/>
              </a:ext>
            </a:extLst>
          </p:cNvPr>
          <p:cNvSpPr>
            <a:spLocks noGrp="1"/>
          </p:cNvSpPr>
          <p:nvPr>
            <p:ph type="body" sz="quarter" idx="11" hasCustomPrompt="1"/>
          </p:nvPr>
        </p:nvSpPr>
        <p:spPr>
          <a:xfrm>
            <a:off x="235989" y="847386"/>
            <a:ext cx="11969266" cy="595292"/>
          </a:xfrm>
          <a:prstGeom prst="rect">
            <a:avLst/>
          </a:prstGeom>
        </p:spPr>
        <p:txBody>
          <a:bodyPr/>
          <a:lstStyle>
            <a:lvl1pPr marL="0" indent="0" algn="l">
              <a:buNone/>
              <a:defRPr lang="nl-NL" sz="3600" kern="1200" dirty="0" smtClean="0">
                <a:solidFill>
                  <a:srgbClr val="000000"/>
                </a:solidFill>
                <a:latin typeface="Segoe UI Semibold" panose="020B0702040204020203" pitchFamily="34" charset="0"/>
                <a:ea typeface="+mn-ea"/>
                <a:cs typeface="Segoe UI Semibold" panose="020B0702040204020203" pitchFamily="34" charset="0"/>
              </a:defRPr>
            </a:lvl1pPr>
          </a:lstStyle>
          <a:p>
            <a:pPr lvl="0"/>
            <a:r>
              <a:rPr lang="nl-NL"/>
              <a:t>met wat er onder</a:t>
            </a:r>
          </a:p>
        </p:txBody>
      </p:sp>
      <p:sp>
        <p:nvSpPr>
          <p:cNvPr id="18" name="Tijdelijke aanduiding voor tekst 16">
            <a:extLst>
              <a:ext uri="{FF2B5EF4-FFF2-40B4-BE49-F238E27FC236}">
                <a16:creationId xmlns:a16="http://schemas.microsoft.com/office/drawing/2014/main" id="{E426A72A-98D5-49EE-9BB9-E7801C72D34C}"/>
              </a:ext>
            </a:extLst>
          </p:cNvPr>
          <p:cNvSpPr>
            <a:spLocks noGrp="1"/>
          </p:cNvSpPr>
          <p:nvPr>
            <p:ph type="body" sz="quarter" idx="13" hasCustomPrompt="1"/>
          </p:nvPr>
        </p:nvSpPr>
        <p:spPr>
          <a:xfrm>
            <a:off x="235989" y="2389224"/>
            <a:ext cx="5860011" cy="322421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Tx/>
              <a:buSzTx/>
              <a:buFontTx/>
              <a:buBlip>
                <a:blip r:embed="rId2"/>
              </a:buBlip>
              <a:tabLst/>
              <a:defRPr sz="1800"/>
            </a:lvl1pPr>
            <a:lvl2pPr marL="742950" indent="-285750">
              <a:buFontTx/>
              <a:buBlip>
                <a:blip r:embed="rId2"/>
              </a:buBlip>
              <a:defRPr sz="1600"/>
            </a:lvl2pPr>
            <a:lvl3pPr marL="1200150" indent="-285750">
              <a:buFontTx/>
              <a:buBlip>
                <a:blip r:embed="rId2"/>
              </a:buBlip>
              <a:defRPr sz="1600"/>
            </a:lvl3pPr>
            <a:lvl4pPr marL="1657350" indent="-285750">
              <a:buFontTx/>
              <a:buBlip>
                <a:blip r:embed="rId2"/>
              </a:buBlip>
              <a:defRPr sz="1600"/>
            </a:lvl4pPr>
            <a:lvl5pPr marL="2114550" indent="-285750">
              <a:buFontTx/>
              <a:buBlip>
                <a:blip r:embed="rId2"/>
              </a:buBlip>
              <a:defRPr sz="1600"/>
            </a:lvl5pPr>
          </a:lstStyle>
          <a:p>
            <a:pPr lvl="0"/>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p:txBody>
      </p:sp>
      <p:grpSp>
        <p:nvGrpSpPr>
          <p:cNvPr id="16" name="Groep 15">
            <a:extLst>
              <a:ext uri="{FF2B5EF4-FFF2-40B4-BE49-F238E27FC236}">
                <a16:creationId xmlns:a16="http://schemas.microsoft.com/office/drawing/2014/main" id="{F1B86CBA-6C65-4470-882A-90F940645511}"/>
              </a:ext>
            </a:extLst>
          </p:cNvPr>
          <p:cNvGrpSpPr/>
          <p:nvPr userDrawn="1"/>
        </p:nvGrpSpPr>
        <p:grpSpPr>
          <a:xfrm>
            <a:off x="282371" y="6262581"/>
            <a:ext cx="6256392" cy="573177"/>
            <a:chOff x="282371" y="6262581"/>
            <a:chExt cx="6256392" cy="573177"/>
          </a:xfrm>
        </p:grpSpPr>
        <p:cxnSp>
          <p:nvCxnSpPr>
            <p:cNvPr id="17" name="Straight Connector 36">
              <a:extLst>
                <a:ext uri="{FF2B5EF4-FFF2-40B4-BE49-F238E27FC236}">
                  <a16:creationId xmlns:a16="http://schemas.microsoft.com/office/drawing/2014/main" id="{ACAD3C0D-CCD4-42B7-AF45-8210BACC313B}"/>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5650B32F-4E13-40C1-99F4-6C54AFEDE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20" name="Tekstvak 19">
              <a:extLst>
                <a:ext uri="{FF2B5EF4-FFF2-40B4-BE49-F238E27FC236}">
                  <a16:creationId xmlns:a16="http://schemas.microsoft.com/office/drawing/2014/main" id="{59CC931A-F126-449B-8C99-B42E0A2FE1BE}"/>
                </a:ext>
              </a:extLst>
            </p:cNvPr>
            <p:cNvSpPr txBox="1"/>
            <p:nvPr/>
          </p:nvSpPr>
          <p:spPr>
            <a:xfrm>
              <a:off x="515647" y="6374093"/>
              <a:ext cx="6023116" cy="461665"/>
            </a:xfrm>
            <a:prstGeom prst="rect">
              <a:avLst/>
            </a:prstGeom>
            <a:noFill/>
          </p:spPr>
          <p:txBody>
            <a:bodyPr wrap="square" rtlCol="0">
              <a:spAutoFit/>
            </a:bodyPr>
            <a:lstStyle/>
            <a:p>
              <a:r>
                <a:rPr lang="nl-NL" sz="1200">
                  <a:solidFill>
                    <a:srgbClr val="000000"/>
                  </a:solidFill>
                  <a:latin typeface="Calibri Light" panose="020F0302020204030204" pitchFamily="34" charset="0"/>
                  <a:cs typeface="Calibri Light" panose="020F0302020204030204" pitchFamily="34" charset="0"/>
                </a:rPr>
                <a:t>PeopleWare ICT Solutions |</a:t>
              </a:r>
              <a:r>
                <a:rPr lang="nl-NL" sz="1200">
                  <a:solidFill>
                    <a:srgbClr val="000000"/>
                  </a:solidFill>
                </a:rPr>
                <a:t> </a:t>
              </a:r>
              <a:r>
                <a:rPr lang="en-US" sz="1200">
                  <a:solidFill>
                    <a:srgbClr val="F7931D"/>
                  </a:solidFill>
                  <a:latin typeface="Calibri Light" panose="020F0302020204030204"/>
                </a:rPr>
                <a:t>t</a:t>
              </a:r>
              <a:r>
                <a:rPr lang="en-US" sz="1200">
                  <a:solidFill>
                    <a:prstClr val="black"/>
                  </a:solidFill>
                  <a:latin typeface="Calibri Light" panose="020F0302020204030204"/>
                </a:rPr>
                <a:t>.  088-0063400 | </a:t>
              </a:r>
              <a:r>
                <a:rPr lang="en-US" sz="1200">
                  <a:solidFill>
                    <a:srgbClr val="F7931D"/>
                  </a:solidFill>
                  <a:latin typeface="Calibri Light" panose="020F0302020204030204"/>
                </a:rPr>
                <a:t>e</a:t>
              </a:r>
              <a:r>
                <a:rPr lang="en-US" sz="1200">
                  <a:solidFill>
                    <a:prstClr val="black"/>
                  </a:solidFill>
                  <a:latin typeface="Calibri Light" panose="020F0302020204030204"/>
                </a:rPr>
                <a:t>. </a:t>
              </a:r>
              <a:r>
                <a:rPr lang="en-US" sz="1200">
                  <a:solidFill>
                    <a:srgbClr val="000000"/>
                  </a:solidFill>
                  <a:latin typeface="Calibri Light" panose="020F0302020204030204"/>
                </a:rPr>
                <a:t>info@peopleware.nl </a:t>
              </a:r>
              <a:endParaRPr lang="nl-NL" sz="1200">
                <a:solidFill>
                  <a:prstClr val="black"/>
                </a:solidFill>
                <a:latin typeface="Calibri Light" panose="020F0302020204030204"/>
              </a:endParaRPr>
            </a:p>
            <a:p>
              <a:endParaRPr lang="nl-NL" sz="1200">
                <a:solidFill>
                  <a:srgbClr val="000000"/>
                </a:solidFill>
              </a:endParaRPr>
            </a:p>
          </p:txBody>
        </p:sp>
      </p:grpSp>
      <p:pic>
        <p:nvPicPr>
          <p:cNvPr id="21" name="Picture 3">
            <a:extLst>
              <a:ext uri="{FF2B5EF4-FFF2-40B4-BE49-F238E27FC236}">
                <a16:creationId xmlns:a16="http://schemas.microsoft.com/office/drawing/2014/main" id="{7147D946-D760-48DB-AAF5-0FDB96702D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305000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ondertitel, een lijst en plaat met pijl">
    <p:spTree>
      <p:nvGrpSpPr>
        <p:cNvPr id="1" name=""/>
        <p:cNvGrpSpPr/>
        <p:nvPr/>
      </p:nvGrpSpPr>
      <p:grpSpPr>
        <a:xfrm>
          <a:off x="0" y="0"/>
          <a:ext cx="0" cy="0"/>
          <a:chOff x="0" y="0"/>
          <a:chExt cx="0" cy="0"/>
        </a:xfrm>
      </p:grpSpPr>
      <p:cxnSp>
        <p:nvCxnSpPr>
          <p:cNvPr id="7" name="Straight Connector 34">
            <a:extLst>
              <a:ext uri="{FF2B5EF4-FFF2-40B4-BE49-F238E27FC236}">
                <a16:creationId xmlns:a16="http://schemas.microsoft.com/office/drawing/2014/main" id="{119ECB14-E5D1-4EAC-B540-3EE47C587D7C}"/>
              </a:ext>
            </a:extLst>
          </p:cNvPr>
          <p:cNvCxnSpPr>
            <a:cxnSpLocks/>
          </p:cNvCxnSpPr>
          <p:nvPr userDrawn="1"/>
        </p:nvCxnSpPr>
        <p:spPr>
          <a:xfrm>
            <a:off x="242735" y="1730483"/>
            <a:ext cx="545824" cy="0"/>
          </a:xfrm>
          <a:prstGeom prst="line">
            <a:avLst/>
          </a:prstGeom>
          <a:ln w="50800">
            <a:solidFill>
              <a:srgbClr val="F7941E"/>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jdelijke aanduiding voor tekst 13">
            <a:extLst>
              <a:ext uri="{FF2B5EF4-FFF2-40B4-BE49-F238E27FC236}">
                <a16:creationId xmlns:a16="http://schemas.microsoft.com/office/drawing/2014/main" id="{5EA7915C-4147-45F2-8004-38745DACC5DD}"/>
              </a:ext>
            </a:extLst>
          </p:cNvPr>
          <p:cNvSpPr>
            <a:spLocks noGrp="1"/>
          </p:cNvSpPr>
          <p:nvPr>
            <p:ph type="body" sz="quarter" idx="10" hasCustomPrompt="1"/>
          </p:nvPr>
        </p:nvSpPr>
        <p:spPr>
          <a:xfrm>
            <a:off x="235989" y="297659"/>
            <a:ext cx="11969266" cy="654827"/>
          </a:xfrm>
          <a:prstGeom prst="rect">
            <a:avLst/>
          </a:prstGeom>
        </p:spPr>
        <p:txBody>
          <a:bodyPr/>
          <a:lstStyle>
            <a:lvl1pPr marL="0" indent="0" algn="l">
              <a:buNone/>
              <a:defRPr lang="nl-NL" sz="3600" kern="1200" dirty="0" smtClean="0">
                <a:solidFill>
                  <a:srgbClr val="F7941E"/>
                </a:solidFill>
                <a:latin typeface="Segoe UI Semibold" panose="020B0702040204020203" pitchFamily="34" charset="0"/>
                <a:ea typeface="+mn-ea"/>
                <a:cs typeface="Segoe UI Semibold" panose="020B0702040204020203" pitchFamily="34" charset="0"/>
              </a:defRPr>
            </a:lvl1pPr>
          </a:lstStyle>
          <a:p>
            <a:pPr lvl="0"/>
            <a:r>
              <a:rPr lang="nl-NL"/>
              <a:t>Lange titel kan hier komen</a:t>
            </a:r>
          </a:p>
        </p:txBody>
      </p:sp>
      <p:sp>
        <p:nvSpPr>
          <p:cNvPr id="15" name="Tijdelijke aanduiding voor tekst 13">
            <a:extLst>
              <a:ext uri="{FF2B5EF4-FFF2-40B4-BE49-F238E27FC236}">
                <a16:creationId xmlns:a16="http://schemas.microsoft.com/office/drawing/2014/main" id="{D6208041-49AC-483B-B651-B085FC860673}"/>
              </a:ext>
            </a:extLst>
          </p:cNvPr>
          <p:cNvSpPr>
            <a:spLocks noGrp="1"/>
          </p:cNvSpPr>
          <p:nvPr>
            <p:ph type="body" sz="quarter" idx="11" hasCustomPrompt="1"/>
          </p:nvPr>
        </p:nvSpPr>
        <p:spPr>
          <a:xfrm>
            <a:off x="235989" y="847386"/>
            <a:ext cx="11969266" cy="595292"/>
          </a:xfrm>
          <a:prstGeom prst="rect">
            <a:avLst/>
          </a:prstGeom>
        </p:spPr>
        <p:txBody>
          <a:bodyPr/>
          <a:lstStyle>
            <a:lvl1pPr marL="0" indent="0" algn="l">
              <a:buNone/>
              <a:defRPr lang="nl-NL" sz="3600" kern="1200" dirty="0" smtClean="0">
                <a:solidFill>
                  <a:srgbClr val="000000"/>
                </a:solidFill>
                <a:latin typeface="Segoe UI Semibold" panose="020B0702040204020203" pitchFamily="34" charset="0"/>
                <a:ea typeface="+mn-ea"/>
                <a:cs typeface="Segoe UI Semibold" panose="020B0702040204020203" pitchFamily="34" charset="0"/>
              </a:defRPr>
            </a:lvl1pPr>
          </a:lstStyle>
          <a:p>
            <a:pPr lvl="0"/>
            <a:r>
              <a:rPr lang="nl-NL"/>
              <a:t>met wat er onder</a:t>
            </a:r>
          </a:p>
        </p:txBody>
      </p:sp>
      <p:sp>
        <p:nvSpPr>
          <p:cNvPr id="18" name="Tijdelijke aanduiding voor tekst 16">
            <a:extLst>
              <a:ext uri="{FF2B5EF4-FFF2-40B4-BE49-F238E27FC236}">
                <a16:creationId xmlns:a16="http://schemas.microsoft.com/office/drawing/2014/main" id="{E426A72A-98D5-49EE-9BB9-E7801C72D34C}"/>
              </a:ext>
            </a:extLst>
          </p:cNvPr>
          <p:cNvSpPr>
            <a:spLocks noGrp="1"/>
          </p:cNvSpPr>
          <p:nvPr>
            <p:ph type="body" sz="quarter" idx="13" hasCustomPrompt="1"/>
          </p:nvPr>
        </p:nvSpPr>
        <p:spPr>
          <a:xfrm>
            <a:off x="235989" y="2389224"/>
            <a:ext cx="5860011" cy="3224212"/>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Tx/>
              <a:buSzTx/>
              <a:buFontTx/>
              <a:buBlip>
                <a:blip r:embed="rId2"/>
              </a:buBlip>
              <a:tabLst/>
              <a:defRPr sz="1800"/>
            </a:lvl1pPr>
            <a:lvl2pPr marL="742950" indent="-285750">
              <a:buFontTx/>
              <a:buBlip>
                <a:blip r:embed="rId2"/>
              </a:buBlip>
              <a:defRPr sz="1600"/>
            </a:lvl2pPr>
            <a:lvl3pPr marL="1200150" indent="-285750">
              <a:buFontTx/>
              <a:buBlip>
                <a:blip r:embed="rId2"/>
              </a:buBlip>
              <a:defRPr sz="1600"/>
            </a:lvl3pPr>
            <a:lvl4pPr marL="1657350" indent="-285750">
              <a:buFontTx/>
              <a:buBlip>
                <a:blip r:embed="rId2"/>
              </a:buBlip>
              <a:defRPr sz="1600"/>
            </a:lvl4pPr>
            <a:lvl5pPr marL="2114550" indent="-285750">
              <a:buFontTx/>
              <a:buBlip>
                <a:blip r:embed="rId2"/>
              </a:buBlip>
              <a:defRPr sz="1600"/>
            </a:lvl5pPr>
          </a:lstStyle>
          <a:p>
            <a:pPr lvl="0"/>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a:p>
            <a:pPr marL="285750" marR="0" lvl="0" indent="-285750" algn="l" defTabSz="914400" rtl="0" eaLnBrk="1" fontAlgn="auto" latinLnBrk="0" hangingPunct="1">
              <a:lnSpc>
                <a:spcPct val="90000"/>
              </a:lnSpc>
              <a:spcBef>
                <a:spcPts val="1000"/>
              </a:spcBef>
              <a:spcAft>
                <a:spcPts val="0"/>
              </a:spcAft>
              <a:buClrTx/>
              <a:buSzTx/>
              <a:buFontTx/>
              <a:buBlip>
                <a:blip r:embed="rId2"/>
              </a:buBlip>
              <a:tabLst/>
              <a:defRPr/>
            </a:pPr>
            <a:r>
              <a:rPr lang="nl-NL"/>
              <a:t>Je kan deze tekst aanpassen naar eigen inzicht, op meer dan één regel ziet er wel het mooist uit.</a:t>
            </a:r>
          </a:p>
        </p:txBody>
      </p:sp>
      <p:grpSp>
        <p:nvGrpSpPr>
          <p:cNvPr id="16" name="Groep 15">
            <a:extLst>
              <a:ext uri="{FF2B5EF4-FFF2-40B4-BE49-F238E27FC236}">
                <a16:creationId xmlns:a16="http://schemas.microsoft.com/office/drawing/2014/main" id="{F1B86CBA-6C65-4470-882A-90F940645511}"/>
              </a:ext>
            </a:extLst>
          </p:cNvPr>
          <p:cNvGrpSpPr/>
          <p:nvPr userDrawn="1"/>
        </p:nvGrpSpPr>
        <p:grpSpPr>
          <a:xfrm>
            <a:off x="282371" y="6262581"/>
            <a:ext cx="6256392" cy="573177"/>
            <a:chOff x="282371" y="6262581"/>
            <a:chExt cx="6256392" cy="573177"/>
          </a:xfrm>
        </p:grpSpPr>
        <p:cxnSp>
          <p:nvCxnSpPr>
            <p:cNvPr id="17" name="Straight Connector 36">
              <a:extLst>
                <a:ext uri="{FF2B5EF4-FFF2-40B4-BE49-F238E27FC236}">
                  <a16:creationId xmlns:a16="http://schemas.microsoft.com/office/drawing/2014/main" id="{ACAD3C0D-CCD4-42B7-AF45-8210BACC313B}"/>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Afbeelding 18">
              <a:extLst>
                <a:ext uri="{FF2B5EF4-FFF2-40B4-BE49-F238E27FC236}">
                  <a16:creationId xmlns:a16="http://schemas.microsoft.com/office/drawing/2014/main" id="{5650B32F-4E13-40C1-99F4-6C54AFEDE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20" name="Tekstvak 19">
              <a:extLst>
                <a:ext uri="{FF2B5EF4-FFF2-40B4-BE49-F238E27FC236}">
                  <a16:creationId xmlns:a16="http://schemas.microsoft.com/office/drawing/2014/main" id="{59CC931A-F126-449B-8C99-B42E0A2FE1BE}"/>
                </a:ext>
              </a:extLst>
            </p:cNvPr>
            <p:cNvSpPr txBox="1"/>
            <p:nvPr/>
          </p:nvSpPr>
          <p:spPr>
            <a:xfrm>
              <a:off x="515647" y="6374093"/>
              <a:ext cx="6023116" cy="461665"/>
            </a:xfrm>
            <a:prstGeom prst="rect">
              <a:avLst/>
            </a:prstGeom>
            <a:noFill/>
          </p:spPr>
          <p:txBody>
            <a:bodyPr wrap="square" rtlCol="0">
              <a:spAutoFit/>
            </a:bodyPr>
            <a:lstStyle/>
            <a:p>
              <a:r>
                <a:rPr lang="nl-NL" sz="1200">
                  <a:solidFill>
                    <a:srgbClr val="000000"/>
                  </a:solidFill>
                  <a:latin typeface="Calibri Light" panose="020F0302020204030204" pitchFamily="34" charset="0"/>
                  <a:cs typeface="Calibri Light" panose="020F0302020204030204" pitchFamily="34" charset="0"/>
                </a:rPr>
                <a:t>PeopleWare ICT Solutions |</a:t>
              </a:r>
              <a:r>
                <a:rPr lang="nl-NL" sz="1200">
                  <a:solidFill>
                    <a:srgbClr val="000000"/>
                  </a:solidFill>
                </a:rPr>
                <a:t> </a:t>
              </a:r>
              <a:r>
                <a:rPr lang="en-US" sz="1200">
                  <a:solidFill>
                    <a:srgbClr val="F7931D"/>
                  </a:solidFill>
                  <a:latin typeface="Calibri Light" panose="020F0302020204030204"/>
                </a:rPr>
                <a:t>t</a:t>
              </a:r>
              <a:r>
                <a:rPr lang="en-US" sz="1200">
                  <a:solidFill>
                    <a:prstClr val="black"/>
                  </a:solidFill>
                  <a:latin typeface="Calibri Light" panose="020F0302020204030204"/>
                </a:rPr>
                <a:t>.  088-0063400 | </a:t>
              </a:r>
              <a:r>
                <a:rPr lang="en-US" sz="1200">
                  <a:solidFill>
                    <a:srgbClr val="F7931D"/>
                  </a:solidFill>
                  <a:latin typeface="Calibri Light" panose="020F0302020204030204"/>
                </a:rPr>
                <a:t>e</a:t>
              </a:r>
              <a:r>
                <a:rPr lang="en-US" sz="1200">
                  <a:solidFill>
                    <a:prstClr val="black"/>
                  </a:solidFill>
                  <a:latin typeface="Calibri Light" panose="020F0302020204030204"/>
                </a:rPr>
                <a:t>. </a:t>
              </a:r>
              <a:r>
                <a:rPr lang="en-US" sz="1200">
                  <a:solidFill>
                    <a:srgbClr val="000000"/>
                  </a:solidFill>
                  <a:latin typeface="Calibri Light" panose="020F0302020204030204"/>
                </a:rPr>
                <a:t>info@peopleware.nl </a:t>
              </a:r>
              <a:endParaRPr lang="nl-NL" sz="1200">
                <a:solidFill>
                  <a:prstClr val="black"/>
                </a:solidFill>
                <a:latin typeface="Calibri Light" panose="020F0302020204030204"/>
              </a:endParaRPr>
            </a:p>
            <a:p>
              <a:endParaRPr lang="nl-NL" sz="1200">
                <a:solidFill>
                  <a:srgbClr val="000000"/>
                </a:solidFill>
              </a:endParaRPr>
            </a:p>
          </p:txBody>
        </p:sp>
      </p:grpSp>
      <p:pic>
        <p:nvPicPr>
          <p:cNvPr id="11" name="Picture 9">
            <a:extLst>
              <a:ext uri="{FF2B5EF4-FFF2-40B4-BE49-F238E27FC236}">
                <a16:creationId xmlns:a16="http://schemas.microsoft.com/office/drawing/2014/main" id="{674B8DBE-ABD3-45E1-96A0-1C8883BD7A6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3416" y="1"/>
            <a:ext cx="6096000" cy="6857999"/>
          </a:xfrm>
          <a:prstGeom prst="rect">
            <a:avLst/>
          </a:prstGeom>
        </p:spPr>
      </p:pic>
      <p:pic>
        <p:nvPicPr>
          <p:cNvPr id="12" name="Afbeelding 11">
            <a:extLst>
              <a:ext uri="{FF2B5EF4-FFF2-40B4-BE49-F238E27FC236}">
                <a16:creationId xmlns:a16="http://schemas.microsoft.com/office/drawing/2014/main" id="{76A85521-3C50-408D-A31D-B4FDA1DB9BF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200055" y="12555"/>
            <a:ext cx="2229104" cy="2683073"/>
          </a:xfrm>
          <a:prstGeom prst="rect">
            <a:avLst/>
          </a:prstGeom>
        </p:spPr>
      </p:pic>
    </p:spTree>
    <p:extLst>
      <p:ext uri="{BB962C8B-B14F-4D97-AF65-F5344CB8AC3E}">
        <p14:creationId xmlns:p14="http://schemas.microsoft.com/office/powerpoint/2010/main" val="378605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e titel pagina 1">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19E4C92B-92F6-4A27-BFE7-E1C4603782FA}"/>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83396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e titel pagin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FA9821B0-9B33-4B75-B4B5-E76029E1F57C}"/>
              </a:ext>
            </a:extLst>
          </p:cNvPr>
          <p:cNvGrpSpPr/>
          <p:nvPr userDrawn="1"/>
        </p:nvGrpSpPr>
        <p:grpSpPr>
          <a:xfrm>
            <a:off x="282371" y="6262581"/>
            <a:ext cx="11681029" cy="573177"/>
            <a:chOff x="282371" y="6262581"/>
            <a:chExt cx="11681029" cy="573177"/>
          </a:xfrm>
        </p:grpSpPr>
        <p:cxnSp>
          <p:nvCxnSpPr>
            <p:cNvPr id="4" name="Straight Connector 6">
              <a:extLst>
                <a:ext uri="{FF2B5EF4-FFF2-40B4-BE49-F238E27FC236}">
                  <a16:creationId xmlns:a16="http://schemas.microsoft.com/office/drawing/2014/main" id="{15B02234-35F0-4656-8B0D-4953CC7353E6}"/>
                </a:ext>
              </a:extLst>
            </p:cNvPr>
            <p:cNvCxnSpPr>
              <a:cxnSpLocks/>
            </p:cNvCxnSpPr>
            <p:nvPr/>
          </p:nvCxnSpPr>
          <p:spPr>
            <a:xfrm>
              <a:off x="282371" y="6262581"/>
              <a:ext cx="11681029"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Afbeelding 4">
              <a:extLst>
                <a:ext uri="{FF2B5EF4-FFF2-40B4-BE49-F238E27FC236}">
                  <a16:creationId xmlns:a16="http://schemas.microsoft.com/office/drawing/2014/main" id="{B2D5D791-3CE5-49C8-8288-3FB8AD4EB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71" y="6367568"/>
              <a:ext cx="274220" cy="338304"/>
            </a:xfrm>
            <a:prstGeom prst="rect">
              <a:avLst/>
            </a:prstGeom>
          </p:spPr>
        </p:pic>
        <p:sp>
          <p:nvSpPr>
            <p:cNvPr id="6" name="Tekstvak 5">
              <a:extLst>
                <a:ext uri="{FF2B5EF4-FFF2-40B4-BE49-F238E27FC236}">
                  <a16:creationId xmlns:a16="http://schemas.microsoft.com/office/drawing/2014/main" id="{C38FA5BC-93F5-4952-84B6-BD07E71B963F}"/>
                </a:ext>
              </a:extLst>
            </p:cNvPr>
            <p:cNvSpPr txBox="1"/>
            <p:nvPr/>
          </p:nvSpPr>
          <p:spPr>
            <a:xfrm>
              <a:off x="556591" y="6374093"/>
              <a:ext cx="6023116" cy="461665"/>
            </a:xfrm>
            <a:prstGeom prst="rect">
              <a:avLst/>
            </a:prstGeom>
            <a:noFill/>
          </p:spPr>
          <p:txBody>
            <a:bodyPr wrap="square" rtlCol="0">
              <a:spAutoFit/>
            </a:bodyPr>
            <a:lstStyle/>
            <a:p>
              <a:r>
                <a:rPr lang="nl-NL" sz="1200">
                  <a:solidFill>
                    <a:schemeClr val="bg1"/>
                  </a:solidFill>
                  <a:latin typeface="Calibri Light" panose="020F0302020204030204" pitchFamily="34" charset="0"/>
                  <a:cs typeface="Calibri Light" panose="020F0302020204030204" pitchFamily="34" charset="0"/>
                </a:rPr>
                <a:t>PeopleWare ICT Solutions |</a:t>
              </a:r>
              <a:r>
                <a:rPr lang="nl-NL" sz="1200">
                  <a:solidFill>
                    <a:schemeClr val="bg1"/>
                  </a:solidFill>
                </a:rPr>
                <a:t> </a:t>
              </a:r>
              <a:r>
                <a:rPr lang="en-US" sz="1200">
                  <a:solidFill>
                    <a:srgbClr val="F7931D"/>
                  </a:solidFill>
                  <a:latin typeface="Calibri Light" panose="020F0302020204030204"/>
                </a:rPr>
                <a:t>t</a:t>
              </a:r>
              <a:r>
                <a:rPr lang="en-US" sz="1200">
                  <a:solidFill>
                    <a:srgbClr val="000000"/>
                  </a:solidFill>
                  <a:latin typeface="Calibri Light" panose="020F0302020204030204"/>
                </a:rPr>
                <a:t>.</a:t>
              </a:r>
              <a:r>
                <a:rPr lang="en-US" sz="1200">
                  <a:solidFill>
                    <a:schemeClr val="bg1"/>
                  </a:solidFill>
                  <a:latin typeface="Calibri Light" panose="020F0302020204030204"/>
                </a:rPr>
                <a:t>  088-0063400 | </a:t>
              </a:r>
              <a:r>
                <a:rPr lang="en-US" sz="1200">
                  <a:solidFill>
                    <a:srgbClr val="F7931D"/>
                  </a:solidFill>
                  <a:latin typeface="Calibri Light" panose="020F0302020204030204"/>
                </a:rPr>
                <a:t>e</a:t>
              </a:r>
              <a:r>
                <a:rPr lang="en-US" sz="1200">
                  <a:solidFill>
                    <a:schemeClr val="bg1"/>
                  </a:solidFill>
                  <a:latin typeface="Calibri Light" panose="020F0302020204030204"/>
                </a:rPr>
                <a:t>. info@peopleware.nl | </a:t>
              </a:r>
              <a:r>
                <a:rPr lang="en-US" sz="1200">
                  <a:solidFill>
                    <a:srgbClr val="F7931D"/>
                  </a:solidFill>
                  <a:latin typeface="Calibri Light" panose="020F0302020204030204"/>
                </a:rPr>
                <a:t>w</a:t>
              </a:r>
              <a:r>
                <a:rPr lang="en-US" sz="1200">
                  <a:solidFill>
                    <a:schemeClr val="bg1"/>
                  </a:solidFill>
                  <a:latin typeface="Calibri Light" panose="020F0302020204030204"/>
                </a:rPr>
                <a:t>. peopleware.nl</a:t>
              </a:r>
              <a:endParaRPr lang="nl-NL" sz="1200">
                <a:solidFill>
                  <a:schemeClr val="bg1"/>
                </a:solidFill>
                <a:latin typeface="Calibri Light" panose="020F0302020204030204"/>
              </a:endParaRPr>
            </a:p>
            <a:p>
              <a:endParaRPr lang="nl-NL" sz="1200">
                <a:solidFill>
                  <a:srgbClr val="000000"/>
                </a:solidFill>
              </a:endParaRPr>
            </a:p>
          </p:txBody>
        </p:sp>
      </p:grpSp>
      <p:sp>
        <p:nvSpPr>
          <p:cNvPr id="8" name="Tijdelijke aanduiding voor tekst 7">
            <a:extLst>
              <a:ext uri="{FF2B5EF4-FFF2-40B4-BE49-F238E27FC236}">
                <a16:creationId xmlns:a16="http://schemas.microsoft.com/office/drawing/2014/main" id="{755A56D9-6A59-475C-9522-0BC93B29AB23}"/>
              </a:ext>
            </a:extLst>
          </p:cNvPr>
          <p:cNvSpPr>
            <a:spLocks noGrp="1"/>
          </p:cNvSpPr>
          <p:nvPr>
            <p:ph type="body" sz="quarter" idx="10" hasCustomPrompt="1"/>
          </p:nvPr>
        </p:nvSpPr>
        <p:spPr>
          <a:xfrm>
            <a:off x="257725" y="4804116"/>
            <a:ext cx="8442325" cy="914400"/>
          </a:xfrm>
          <a:prstGeom prst="rect">
            <a:avLst/>
          </a:prstGeom>
        </p:spPr>
        <p:txBody>
          <a:bodyPr/>
          <a:lstStyle>
            <a:lvl1pPr marL="0" indent="0">
              <a:buNone/>
              <a:defRPr sz="8800">
                <a:solidFill>
                  <a:schemeClr val="bg1"/>
                </a:solidFill>
                <a:latin typeface="Segoe UI Semibold" panose="020B0702040204020203" pitchFamily="34" charset="0"/>
                <a:cs typeface="Segoe UI Semibold" panose="020B0702040204020203" pitchFamily="34" charset="0"/>
              </a:defRPr>
            </a:lvl1pPr>
          </a:lstStyle>
          <a:p>
            <a:pPr lvl="0"/>
            <a:r>
              <a:rPr lang="nl-NL"/>
              <a:t>Sectie titel hier</a:t>
            </a:r>
          </a:p>
        </p:txBody>
      </p:sp>
    </p:spTree>
    <p:extLst>
      <p:ext uri="{BB962C8B-B14F-4D97-AF65-F5344CB8AC3E}">
        <p14:creationId xmlns:p14="http://schemas.microsoft.com/office/powerpoint/2010/main" val="42771731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11C60CF0-45E9-435A-8ABF-37D8AF1435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8F5522F3-4EF6-461C-82FF-A94A489FB2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632C824-A181-4E7F-AC7E-2EB3C42696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FCB0C9-950D-4DE8-9CBF-FF9A3F09117F}" type="datetimeFigureOut">
              <a:rPr lang="nl-NL" smtClean="0"/>
              <a:t>26-3-2020</a:t>
            </a:fld>
            <a:endParaRPr lang="nl-NL"/>
          </a:p>
        </p:txBody>
      </p:sp>
      <p:sp>
        <p:nvSpPr>
          <p:cNvPr id="5" name="Tijdelijke aanduiding voor voettekst 4">
            <a:extLst>
              <a:ext uri="{FF2B5EF4-FFF2-40B4-BE49-F238E27FC236}">
                <a16:creationId xmlns:a16="http://schemas.microsoft.com/office/drawing/2014/main" id="{43999237-5324-4BDB-ACFC-D479CC829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A094F1BA-2BC2-4305-967C-E446D83610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5B72F4-54F3-4E75-BD3E-0BEE19ED6FC6}" type="slidenum">
              <a:rPr lang="nl-NL" smtClean="0"/>
              <a:t>‹#›</a:t>
            </a:fld>
            <a:endParaRPr lang="nl-NL"/>
          </a:p>
        </p:txBody>
      </p:sp>
    </p:spTree>
    <p:extLst>
      <p:ext uri="{BB962C8B-B14F-4D97-AF65-F5344CB8AC3E}">
        <p14:creationId xmlns:p14="http://schemas.microsoft.com/office/powerpoint/2010/main" val="305286714"/>
      </p:ext>
    </p:extLst>
  </p:cSld>
  <p:clrMap bg1="lt1" tx1="dk1" bg2="lt2" tx2="dk2" accent1="accent1" accent2="accent2" accent3="accent3" accent4="accent4" accent5="accent5" accent6="accent6" hlink="hlink" folHlink="folHlink"/>
  <p:sldLayoutIdLst>
    <p:sldLayoutId id="2147484466" r:id="rId1"/>
    <p:sldLayoutId id="214748447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752018"/>
      </p:ext>
    </p:extLst>
  </p:cSld>
  <p:clrMap bg1="lt1" tx1="dk1" bg2="lt2" tx2="dk2" accent1="accent1" accent2="accent2" accent3="accent3" accent4="accent4" accent5="accent5" accent6="accent6" hlink="hlink" folHlink="folHlink"/>
  <p:sldLayoutIdLst>
    <p:sldLayoutId id="2147484472" r:id="rId1"/>
    <p:sldLayoutId id="2147484473" r:id="rId2"/>
    <p:sldLayoutId id="2147484474" r:id="rId3"/>
    <p:sldLayoutId id="2147484475" r:id="rId4"/>
    <p:sldLayoutId id="2147484476" r:id="rId5"/>
    <p:sldLayoutId id="2147484477" r:id="rId6"/>
    <p:sldLayoutId id="2147484478" r:id="rId7"/>
    <p:sldLayoutId id="2147484479" r:id="rId8"/>
    <p:sldLayoutId id="2147484480" r:id="rId9"/>
    <p:sldLayoutId id="2147484481" r:id="rId10"/>
    <p:sldLayoutId id="2147484482" r:id="rId11"/>
    <p:sldLayoutId id="2147484483" r:id="rId12"/>
    <p:sldLayoutId id="2147484484" r:id="rId13"/>
    <p:sldLayoutId id="2147484485" r:id="rId14"/>
    <p:sldLayoutId id="2147484486" r:id="rId15"/>
    <p:sldLayoutId id="214748448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chart" Target="../charts/char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5" name="Picture 9">
            <a:extLst>
              <a:ext uri="{FF2B5EF4-FFF2-40B4-BE49-F238E27FC236}">
                <a16:creationId xmlns:a16="http://schemas.microsoft.com/office/drawing/2014/main" id="{B0CE211F-CFEE-4CCF-B456-C1E80315B9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416" y="4330"/>
            <a:ext cx="6096000" cy="6849341"/>
          </a:xfrm>
          <a:prstGeom prst="rect">
            <a:avLst/>
          </a:prstGeom>
        </p:spPr>
      </p:pic>
      <p:graphicFrame>
        <p:nvGraphicFramePr>
          <p:cNvPr id="8" name="Grafiek 7">
            <a:extLst>
              <a:ext uri="{FF2B5EF4-FFF2-40B4-BE49-F238E27FC236}">
                <a16:creationId xmlns:a16="http://schemas.microsoft.com/office/drawing/2014/main" id="{00A31455-4C1E-4C60-A147-81853259C49E}"/>
              </a:ext>
            </a:extLst>
          </p:cNvPr>
          <p:cNvGraphicFramePr/>
          <p:nvPr/>
        </p:nvGraphicFramePr>
        <p:xfrm>
          <a:off x="4616179" y="1990154"/>
          <a:ext cx="7300142" cy="4866761"/>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4">
            <a:extLst>
              <a:ext uri="{FF2B5EF4-FFF2-40B4-BE49-F238E27FC236}">
                <a16:creationId xmlns:a16="http://schemas.microsoft.com/office/drawing/2014/main" id="{A5607D7D-9681-43BB-9146-1C24CAFFF213}"/>
              </a:ext>
            </a:extLst>
          </p:cNvPr>
          <p:cNvSpPr txBox="1">
            <a:spLocks/>
          </p:cNvSpPr>
          <p:nvPr/>
        </p:nvSpPr>
        <p:spPr>
          <a:xfrm>
            <a:off x="1283477" y="411163"/>
            <a:ext cx="3919689" cy="50641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nl-NL" sz="3600" dirty="0" err="1">
                <a:solidFill>
                  <a:schemeClr val="bg1"/>
                </a:solidFill>
                <a:latin typeface="Raleway ExtraBold" panose="020B0903030101060003" pitchFamily="34" charset="0"/>
                <a:cs typeface="Segoe UI Semibold" panose="020B0702040204020203" pitchFamily="34" charset="0"/>
              </a:rPr>
              <a:t>Fear</a:t>
            </a:r>
            <a:r>
              <a:rPr lang="nl-NL" sz="3600" dirty="0">
                <a:solidFill>
                  <a:schemeClr val="bg1"/>
                </a:solidFill>
                <a:latin typeface="Raleway ExtraBold" panose="020B0903030101060003" pitchFamily="34" charset="0"/>
                <a:cs typeface="Segoe UI Semibold" panose="020B0702040204020203" pitchFamily="34" charset="0"/>
              </a:rPr>
              <a:t> </a:t>
            </a:r>
            <a:r>
              <a:rPr lang="nl-NL" sz="3600" dirty="0" err="1">
                <a:solidFill>
                  <a:schemeClr val="bg1"/>
                </a:solidFill>
                <a:latin typeface="Raleway ExtraBold" panose="020B0903030101060003" pitchFamily="34" charset="0"/>
                <a:cs typeface="Segoe UI Semibold" panose="020B0702040204020203" pitchFamily="34" charset="0"/>
              </a:rPr>
              <a:t>the</a:t>
            </a:r>
            <a:r>
              <a:rPr lang="nl-NL" sz="3600" dirty="0">
                <a:solidFill>
                  <a:schemeClr val="bg1"/>
                </a:solidFill>
                <a:latin typeface="Raleway ExtraBold" panose="020B0903030101060003" pitchFamily="34" charset="0"/>
                <a:cs typeface="Segoe UI Semibold" panose="020B0702040204020203" pitchFamily="34" charset="0"/>
              </a:rPr>
              <a:t> shell… or </a:t>
            </a:r>
            <a:r>
              <a:rPr lang="nl-NL" sz="3600" dirty="0" err="1">
                <a:solidFill>
                  <a:schemeClr val="bg1"/>
                </a:solidFill>
                <a:latin typeface="Raleway ExtraBold" panose="020B0903030101060003" pitchFamily="34" charset="0"/>
                <a:cs typeface="Segoe UI Semibold" panose="020B0702040204020203" pitchFamily="34" charset="0"/>
              </a:rPr>
              <a:t>shouldn’t</a:t>
            </a:r>
            <a:r>
              <a:rPr lang="nl-NL" sz="3600" dirty="0">
                <a:solidFill>
                  <a:schemeClr val="bg1"/>
                </a:solidFill>
                <a:latin typeface="Raleway ExtraBold" panose="020B0903030101060003" pitchFamily="34" charset="0"/>
                <a:cs typeface="Segoe UI Semibold" panose="020B0702040204020203" pitchFamily="34" charset="0"/>
              </a:rPr>
              <a:t> </a:t>
            </a:r>
            <a:r>
              <a:rPr lang="nl-NL" sz="3600" dirty="0" err="1">
                <a:solidFill>
                  <a:schemeClr val="bg1"/>
                </a:solidFill>
                <a:latin typeface="Raleway ExtraBold" panose="020B0903030101060003" pitchFamily="34" charset="0"/>
                <a:cs typeface="Segoe UI Semibold" panose="020B0702040204020203" pitchFamily="34" charset="0"/>
              </a:rPr>
              <a:t>you</a:t>
            </a:r>
            <a:r>
              <a:rPr lang="nl-NL" sz="3600" dirty="0">
                <a:solidFill>
                  <a:schemeClr val="bg1"/>
                </a:solidFill>
                <a:latin typeface="Raleway ExtraBold" panose="020B0903030101060003" pitchFamily="34" charset="0"/>
                <a:cs typeface="Segoe UI Semibold" panose="020B0702040204020203" pitchFamily="34" charset="0"/>
              </a:rPr>
              <a:t>? </a:t>
            </a:r>
          </a:p>
        </p:txBody>
      </p:sp>
      <p:pic>
        <p:nvPicPr>
          <p:cNvPr id="14" name="Afbeelding 13">
            <a:extLst>
              <a:ext uri="{FF2B5EF4-FFF2-40B4-BE49-F238E27FC236}">
                <a16:creationId xmlns:a16="http://schemas.microsoft.com/office/drawing/2014/main" id="{C1C1D938-DFD4-4834-95D3-9FA9D27F92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3792" y="201476"/>
            <a:ext cx="989008" cy="989008"/>
          </a:xfrm>
          <a:prstGeom prst="rect">
            <a:avLst/>
          </a:prstGeom>
        </p:spPr>
      </p:pic>
      <p:grpSp>
        <p:nvGrpSpPr>
          <p:cNvPr id="16" name="Groep 15">
            <a:extLst>
              <a:ext uri="{FF2B5EF4-FFF2-40B4-BE49-F238E27FC236}">
                <a16:creationId xmlns:a16="http://schemas.microsoft.com/office/drawing/2014/main" id="{B2B78A29-0A4C-44C0-81F2-64D8229C8543}"/>
              </a:ext>
            </a:extLst>
          </p:cNvPr>
          <p:cNvGrpSpPr/>
          <p:nvPr/>
        </p:nvGrpSpPr>
        <p:grpSpPr>
          <a:xfrm>
            <a:off x="282371" y="6262581"/>
            <a:ext cx="4322286" cy="330838"/>
            <a:chOff x="282371" y="6262581"/>
            <a:chExt cx="4322286" cy="330838"/>
          </a:xfrm>
        </p:grpSpPr>
        <p:cxnSp>
          <p:nvCxnSpPr>
            <p:cNvPr id="19" name="Straight Connector 36">
              <a:extLst>
                <a:ext uri="{FF2B5EF4-FFF2-40B4-BE49-F238E27FC236}">
                  <a16:creationId xmlns:a16="http://schemas.microsoft.com/office/drawing/2014/main" id="{026FB52E-0E9A-47F7-9D67-7B55A8572A79}"/>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Afbeelding 17">
              <a:extLst>
                <a:ext uri="{FF2B5EF4-FFF2-40B4-BE49-F238E27FC236}">
                  <a16:creationId xmlns:a16="http://schemas.microsoft.com/office/drawing/2014/main" id="{40E010A7-D666-40A5-BC98-67C732193BE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2" name="Tekstvak 11">
            <a:extLst>
              <a:ext uri="{FF2B5EF4-FFF2-40B4-BE49-F238E27FC236}">
                <a16:creationId xmlns:a16="http://schemas.microsoft.com/office/drawing/2014/main" id="{5E59B7A3-1B79-4EB6-AB57-9EC388B8281E}"/>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13" name="Afbeelding 4" descr="Afbeelding met tekening&#10;&#10;Automatisch gegenereerde beschrijving">
            <a:extLst>
              <a:ext uri="{FF2B5EF4-FFF2-40B4-BE49-F238E27FC236}">
                <a16:creationId xmlns:a16="http://schemas.microsoft.com/office/drawing/2014/main" id="{02BB0D02-F381-4227-9557-7CA75AA5EC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1810" y="4846339"/>
            <a:ext cx="4267620" cy="801089"/>
          </a:xfrm>
          <a:prstGeom prst="rect">
            <a:avLst/>
          </a:prstGeom>
        </p:spPr>
      </p:pic>
      <p:pic>
        <p:nvPicPr>
          <p:cNvPr id="4" name="Picture 3" descr="A screen shot of a computer&#10;&#10;Description automatically generated">
            <a:extLst>
              <a:ext uri="{FF2B5EF4-FFF2-40B4-BE49-F238E27FC236}">
                <a16:creationId xmlns:a16="http://schemas.microsoft.com/office/drawing/2014/main" id="{D89FD6DD-BB65-4D49-AD4F-0BD437B728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33914" y="2819400"/>
            <a:ext cx="1219200" cy="1219200"/>
          </a:xfrm>
          <a:prstGeom prst="rect">
            <a:avLst/>
          </a:prstGeom>
        </p:spPr>
      </p:pic>
    </p:spTree>
    <p:extLst>
      <p:ext uri="{BB962C8B-B14F-4D97-AF65-F5344CB8AC3E}">
        <p14:creationId xmlns:p14="http://schemas.microsoft.com/office/powerpoint/2010/main" val="2170035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3FF5FA44-2358-43D2-B7E1-049A4C2097F8}"/>
              </a:ext>
            </a:extLst>
          </p:cNvPr>
          <p:cNvSpPr>
            <a:spLocks noGrp="1"/>
          </p:cNvSpPr>
          <p:nvPr>
            <p:ph type="body" sz="quarter" idx="10"/>
          </p:nvPr>
        </p:nvSpPr>
        <p:spPr>
          <a:xfrm>
            <a:off x="257725" y="4804116"/>
            <a:ext cx="8442325" cy="932563"/>
          </a:xfrm>
        </p:spPr>
        <p:txBody>
          <a:bodyPr/>
          <a:lstStyle/>
          <a:p>
            <a:r>
              <a:rPr lang="nl-NL" sz="5400" dirty="0">
                <a:latin typeface="Raleway ExtraBold" panose="020B0903030101060003" pitchFamily="34" charset="0"/>
              </a:rPr>
              <a:t>Vragen?</a:t>
            </a:r>
          </a:p>
        </p:txBody>
      </p:sp>
      <p:grpSp>
        <p:nvGrpSpPr>
          <p:cNvPr id="8" name="Groep 7">
            <a:extLst>
              <a:ext uri="{FF2B5EF4-FFF2-40B4-BE49-F238E27FC236}">
                <a16:creationId xmlns:a16="http://schemas.microsoft.com/office/drawing/2014/main" id="{9D4B7287-022A-45AE-9296-DD03501733E1}"/>
              </a:ext>
            </a:extLst>
          </p:cNvPr>
          <p:cNvGrpSpPr/>
          <p:nvPr/>
        </p:nvGrpSpPr>
        <p:grpSpPr>
          <a:xfrm>
            <a:off x="282371" y="6257502"/>
            <a:ext cx="11652596" cy="578256"/>
            <a:chOff x="282371" y="6257502"/>
            <a:chExt cx="11652596" cy="578256"/>
          </a:xfrm>
        </p:grpSpPr>
        <p:cxnSp>
          <p:nvCxnSpPr>
            <p:cNvPr id="9" name="Rechte verbindingslijn 8">
              <a:extLst>
                <a:ext uri="{FF2B5EF4-FFF2-40B4-BE49-F238E27FC236}">
                  <a16:creationId xmlns:a16="http://schemas.microsoft.com/office/drawing/2014/main" id="{06B4B6BB-C4C8-4C6E-8CD0-13AFA733A519}"/>
                </a:ext>
              </a:extLst>
            </p:cNvPr>
            <p:cNvCxnSpPr/>
            <p:nvPr/>
          </p:nvCxnSpPr>
          <p:spPr>
            <a:xfrm>
              <a:off x="282371" y="6257502"/>
              <a:ext cx="116525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ep 9">
              <a:extLst>
                <a:ext uri="{FF2B5EF4-FFF2-40B4-BE49-F238E27FC236}">
                  <a16:creationId xmlns:a16="http://schemas.microsoft.com/office/drawing/2014/main" id="{961426EC-DF45-4823-A034-713A8F27577F}"/>
                </a:ext>
              </a:extLst>
            </p:cNvPr>
            <p:cNvGrpSpPr/>
            <p:nvPr/>
          </p:nvGrpSpPr>
          <p:grpSpPr>
            <a:xfrm>
              <a:off x="282371" y="6374093"/>
              <a:ext cx="6914978" cy="461665"/>
              <a:chOff x="282371" y="6374093"/>
              <a:chExt cx="6914978" cy="461665"/>
            </a:xfrm>
          </p:grpSpPr>
          <p:sp>
            <p:nvSpPr>
              <p:cNvPr id="11" name="Tekstvak 10">
                <a:extLst>
                  <a:ext uri="{FF2B5EF4-FFF2-40B4-BE49-F238E27FC236}">
                    <a16:creationId xmlns:a16="http://schemas.microsoft.com/office/drawing/2014/main" id="{7357C268-3561-41FB-AE42-58FF86909289}"/>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Calibri Light" panose="020F0302020204030204" pitchFamily="34" charset="0"/>
                    <a:ea typeface="+mn-ea"/>
                    <a:cs typeface="Calibri Light" panose="020F0302020204030204" pitchFamily="34" charset="0"/>
                  </a:rPr>
                  <a:t> |</a:t>
                </a:r>
                <a:r>
                  <a:rPr kumimoji="0" lang="nl-NL" sz="1200" b="0" i="0" u="none" strike="noStrike" kern="1200" cap="none" spc="0" normalizeH="0" baseline="0" noProof="0" dirty="0">
                    <a:ln>
                      <a:noFill/>
                    </a:ln>
                    <a:solidFill>
                      <a:srgbClr val="FFFFFF"/>
                    </a:solidFill>
                    <a:effectLst/>
                    <a:uLnTx/>
                    <a:uFillTx/>
                    <a:latin typeface="Segoe UI"/>
                    <a:ea typeface="+mn-ea"/>
                    <a:cs typeface="+mn-cs"/>
                  </a:rPr>
                  <a:t>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n-ea"/>
                    <a:cs typeface="+mn-cs"/>
                  </a:rPr>
                  <a:t>t.</a:t>
                </a:r>
                <a:r>
                  <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mn-cs"/>
                  </a:rPr>
                  <a:t>  088-0063400 |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n-ea"/>
                    <a:cs typeface="+mn-cs"/>
                  </a:rPr>
                  <a:t>e.</a:t>
                </a:r>
                <a:r>
                  <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mn-cs"/>
                  </a:rPr>
                  <a:t> info@proact.nl | </a:t>
                </a:r>
                <a:r>
                  <a:rPr kumimoji="0" lang="en-US" sz="1200" b="0" i="0" u="none" strike="noStrike" kern="1200" cap="none" spc="0" normalizeH="0" baseline="0" noProof="0" dirty="0">
                    <a:ln>
                      <a:noFill/>
                    </a:ln>
                    <a:solidFill>
                      <a:srgbClr val="FF0000"/>
                    </a:solidFill>
                    <a:effectLst/>
                    <a:uLnTx/>
                    <a:uFillTx/>
                    <a:latin typeface="Calibri Light" panose="020F0302020204030204"/>
                    <a:ea typeface="+mn-ea"/>
                    <a:cs typeface="+mn-cs"/>
                  </a:rPr>
                  <a:t>w.</a:t>
                </a:r>
                <a:r>
                  <a:rPr kumimoji="0" lang="en-US" sz="1200" b="0" i="0" u="none" strike="noStrike" kern="1200" cap="none" spc="0" normalizeH="0" baseline="0" noProof="0" dirty="0">
                    <a:ln>
                      <a:noFill/>
                    </a:ln>
                    <a:solidFill>
                      <a:srgbClr val="FFFFFF"/>
                    </a:solidFill>
                    <a:effectLst/>
                    <a:uLnTx/>
                    <a:uFillTx/>
                    <a:latin typeface="Calibri Light" panose="020F0302020204030204"/>
                    <a:ea typeface="+mn-ea"/>
                    <a:cs typeface="+mn-cs"/>
                  </a:rPr>
                  <a:t> proact.nl</a:t>
                </a:r>
                <a:endParaRPr kumimoji="0" lang="nl-NL" sz="1200" b="0" i="0" u="none" strike="noStrike" kern="1200" cap="none" spc="0" normalizeH="0" baseline="0" noProof="0" dirty="0">
                  <a:ln>
                    <a:noFill/>
                  </a:ln>
                  <a:solidFill>
                    <a:srgbClr val="FFFFFF"/>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Afbeelding 11">
                <a:extLst>
                  <a:ext uri="{FF2B5EF4-FFF2-40B4-BE49-F238E27FC236}">
                    <a16:creationId xmlns:a16="http://schemas.microsoft.com/office/drawing/2014/main" id="{9E247540-C5D6-4E85-A0D5-14F94C7412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grpSp>
    </p:spTree>
    <p:extLst>
      <p:ext uri="{BB962C8B-B14F-4D97-AF65-F5344CB8AC3E}">
        <p14:creationId xmlns:p14="http://schemas.microsoft.com/office/powerpoint/2010/main" val="4153556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0771" y="4207504"/>
            <a:ext cx="11922125" cy="1293812"/>
          </a:xfrm>
          <a:prstGeom prst="rect">
            <a:avLst/>
          </a:prstGeom>
        </p:spPr>
        <p:txBody>
          <a:bodyPr/>
          <a:lstStyle/>
          <a:p>
            <a:pPr algn="ctr"/>
            <a:r>
              <a:rPr lang="en-US" sz="3600" dirty="0" err="1">
                <a:solidFill>
                  <a:schemeClr val="bg1"/>
                </a:solidFill>
                <a:latin typeface="Raleway SemiBold" panose="020B0703030101060003" pitchFamily="34" charset="0"/>
                <a:cs typeface="Segoe UI Semibold" panose="020B0702040204020203" pitchFamily="34" charset="0"/>
              </a:rPr>
              <a:t>Bedankt</a:t>
            </a:r>
            <a:r>
              <a:rPr lang="en-US" sz="3600" dirty="0">
                <a:solidFill>
                  <a:schemeClr val="bg1"/>
                </a:solidFill>
                <a:latin typeface="Raleway SemiBold" panose="020B0703030101060003" pitchFamily="34" charset="0"/>
                <a:cs typeface="Segoe UI Semibold" panose="020B0702040204020203" pitchFamily="34" charset="0"/>
              </a:rPr>
              <a:t> </a:t>
            </a:r>
            <a:r>
              <a:rPr lang="en-US" sz="3600" dirty="0" err="1">
                <a:solidFill>
                  <a:schemeClr val="bg1"/>
                </a:solidFill>
                <a:latin typeface="Raleway SemiBold" panose="020B0703030101060003" pitchFamily="34" charset="0"/>
                <a:cs typeface="Segoe UI Semibold" panose="020B0702040204020203" pitchFamily="34" charset="0"/>
              </a:rPr>
              <a:t>voor</a:t>
            </a:r>
            <a:r>
              <a:rPr lang="en-US" sz="3600" dirty="0">
                <a:solidFill>
                  <a:schemeClr val="bg1"/>
                </a:solidFill>
                <a:latin typeface="Raleway SemiBold" panose="020B0703030101060003" pitchFamily="34" charset="0"/>
                <a:cs typeface="Segoe UI Semibold" panose="020B0702040204020203" pitchFamily="34" charset="0"/>
              </a:rPr>
              <a:t> de </a:t>
            </a:r>
            <a:r>
              <a:rPr lang="en-US" sz="3600" dirty="0" err="1">
                <a:solidFill>
                  <a:schemeClr val="bg1"/>
                </a:solidFill>
                <a:latin typeface="Raleway SemiBold" panose="020B0703030101060003" pitchFamily="34" charset="0"/>
                <a:cs typeface="Segoe UI Semibold" panose="020B0702040204020203" pitchFamily="34" charset="0"/>
              </a:rPr>
              <a:t>aandacht</a:t>
            </a:r>
            <a:r>
              <a:rPr lang="en-US" sz="3600" dirty="0">
                <a:solidFill>
                  <a:schemeClr val="bg1"/>
                </a:solidFill>
                <a:latin typeface="Raleway SemiBold" panose="020B0703030101060003" pitchFamily="34" charset="0"/>
                <a:cs typeface="Segoe UI Semibold" panose="020B0702040204020203" pitchFamily="34" charset="0"/>
              </a:rPr>
              <a:t> !</a:t>
            </a:r>
            <a:br>
              <a:rPr lang="en-US" sz="3600" dirty="0">
                <a:solidFill>
                  <a:schemeClr val="bg1"/>
                </a:solidFill>
                <a:latin typeface="Raleway SemiBold" panose="020B0703030101060003" pitchFamily="34" charset="0"/>
                <a:cs typeface="Segoe UI Semibold" panose="020B0702040204020203" pitchFamily="34" charset="0"/>
              </a:rPr>
            </a:br>
            <a:r>
              <a:rPr lang="en-US" sz="3600" dirty="0">
                <a:solidFill>
                  <a:srgbClr val="E11A37"/>
                </a:solidFill>
                <a:latin typeface="Raleway SemiBold" panose="020B0703030101060003" pitchFamily="34" charset="0"/>
                <a:cs typeface="Segoe UI Semibold" panose="020B0702040204020203" pitchFamily="34" charset="0"/>
              </a:rPr>
              <a:t>#</a:t>
            </a:r>
            <a:r>
              <a:rPr lang="en-US" sz="3600" dirty="0" err="1">
                <a:solidFill>
                  <a:srgbClr val="E11A37"/>
                </a:solidFill>
                <a:latin typeface="Raleway SemiBold" panose="020B0703030101060003" pitchFamily="34" charset="0"/>
                <a:cs typeface="Segoe UI Semibold" panose="020B0702040204020203" pitchFamily="34" charset="0"/>
              </a:rPr>
              <a:t>thepoweroftogether</a:t>
            </a:r>
            <a:endParaRPr lang="en-US" sz="3600" dirty="0">
              <a:solidFill>
                <a:srgbClr val="E11A37"/>
              </a:solidFill>
              <a:latin typeface="Raleway SemiBold" panose="020B0703030101060003" pitchFamily="34" charset="0"/>
              <a:cs typeface="Segoe UI Semibold" panose="020B0702040204020203" pitchFamily="34" charset="0"/>
            </a:endParaRPr>
          </a:p>
        </p:txBody>
      </p:sp>
      <p:pic>
        <p:nvPicPr>
          <p:cNvPr id="7" name="Afbeelding 6" descr="Afbeelding met tekening&#10;&#10;Automatisch gegenereerde beschrijving">
            <a:extLst>
              <a:ext uri="{FF2B5EF4-FFF2-40B4-BE49-F238E27FC236}">
                <a16:creationId xmlns:a16="http://schemas.microsoft.com/office/drawing/2014/main" id="{3C3FFC4A-306A-4DCE-8211-507DEC4B2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411" y="2198192"/>
            <a:ext cx="4267620" cy="801089"/>
          </a:xfrm>
          <a:prstGeom prst="rect">
            <a:avLst/>
          </a:prstGeom>
        </p:spPr>
      </p:pic>
      <p:grpSp>
        <p:nvGrpSpPr>
          <p:cNvPr id="8" name="Groep 7">
            <a:extLst>
              <a:ext uri="{FF2B5EF4-FFF2-40B4-BE49-F238E27FC236}">
                <a16:creationId xmlns:a16="http://schemas.microsoft.com/office/drawing/2014/main" id="{746F7622-B9EC-4E1D-86CE-5F13B2FEF1EC}"/>
              </a:ext>
            </a:extLst>
          </p:cNvPr>
          <p:cNvGrpSpPr/>
          <p:nvPr/>
        </p:nvGrpSpPr>
        <p:grpSpPr>
          <a:xfrm>
            <a:off x="282371" y="6257502"/>
            <a:ext cx="11652596" cy="335917"/>
            <a:chOff x="282371" y="6257502"/>
            <a:chExt cx="11652596" cy="335917"/>
          </a:xfrm>
        </p:grpSpPr>
        <p:cxnSp>
          <p:nvCxnSpPr>
            <p:cNvPr id="9" name="Rechte verbindingslijn 8">
              <a:extLst>
                <a:ext uri="{FF2B5EF4-FFF2-40B4-BE49-F238E27FC236}">
                  <a16:creationId xmlns:a16="http://schemas.microsoft.com/office/drawing/2014/main" id="{D0599045-FB24-4DC1-A767-32F09E2BD27D}"/>
                </a:ext>
              </a:extLst>
            </p:cNvPr>
            <p:cNvCxnSpPr/>
            <p:nvPr/>
          </p:nvCxnSpPr>
          <p:spPr>
            <a:xfrm>
              <a:off x="282371" y="6257502"/>
              <a:ext cx="116525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F93E5BC5-7944-4CD4-8BF9-6A93A78D8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05E4AEC9-9A69-49CD-BD02-FDD4CFBEDB27}"/>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5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4" name="Tijdelijke aanduiding voor tekst 1">
            <a:extLst>
              <a:ext uri="{FF2B5EF4-FFF2-40B4-BE49-F238E27FC236}">
                <a16:creationId xmlns:a16="http://schemas.microsoft.com/office/drawing/2014/main" id="{A9B4FF17-3885-4FB8-AF97-D0DEB0AFA942}"/>
              </a:ext>
            </a:extLst>
          </p:cNvPr>
          <p:cNvSpPr txBox="1">
            <a:spLocks/>
          </p:cNvSpPr>
          <p:nvPr/>
        </p:nvSpPr>
        <p:spPr>
          <a:xfrm>
            <a:off x="573085" y="456421"/>
            <a:ext cx="6112076" cy="91440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chemeClr val="bg1"/>
                </a:solidFill>
                <a:latin typeface="Raleway ExtraBold" panose="020B0903030101060003" pitchFamily="34" charset="0"/>
                <a:cs typeface="Segoe UI Semibold" panose="020B0702040204020203" pitchFamily="34" charset="0"/>
              </a:rPr>
              <a:t>Wie ben </a:t>
            </a:r>
            <a:r>
              <a:rPr lang="en-US" sz="3600" dirty="0" err="1">
                <a:solidFill>
                  <a:schemeClr val="bg1"/>
                </a:solidFill>
                <a:latin typeface="Raleway ExtraBold" panose="020B0903030101060003" pitchFamily="34" charset="0"/>
                <a:cs typeface="Segoe UI Semibold" panose="020B0702040204020203" pitchFamily="34" charset="0"/>
              </a:rPr>
              <a:t>ik</a:t>
            </a:r>
            <a:endParaRPr lang="nl-NL" sz="3600" dirty="0">
              <a:solidFill>
                <a:schemeClr val="bg1"/>
              </a:solidFill>
              <a:latin typeface="Raleway ExtraBold" panose="020B0903030101060003" pitchFamily="34" charset="0"/>
              <a:cs typeface="Segoe UI Semibold" panose="020B0702040204020203" pitchFamily="34" charset="0"/>
            </a:endParaRPr>
          </a:p>
        </p:txBody>
      </p:sp>
      <p:cxnSp>
        <p:nvCxnSpPr>
          <p:cNvPr id="56" name="Rechte verbindingslijn 55">
            <a:extLst>
              <a:ext uri="{FF2B5EF4-FFF2-40B4-BE49-F238E27FC236}">
                <a16:creationId xmlns:a16="http://schemas.microsoft.com/office/drawing/2014/main" id="{FDE2DC00-3D1A-4747-9D66-2D47D6436F17}"/>
              </a:ext>
            </a:extLst>
          </p:cNvPr>
          <p:cNvCxnSpPr>
            <a:cxnSpLocks/>
          </p:cNvCxnSpPr>
          <p:nvPr/>
        </p:nvCxnSpPr>
        <p:spPr>
          <a:xfrm>
            <a:off x="5922379" y="1740115"/>
            <a:ext cx="0" cy="2477043"/>
          </a:xfrm>
          <a:prstGeom prst="line">
            <a:avLst/>
          </a:prstGeom>
          <a:ln w="63500">
            <a:solidFill>
              <a:srgbClr val="E11A37"/>
            </a:solidFill>
            <a:headEnd type="none"/>
            <a:tailEnd type="none"/>
          </a:ln>
        </p:spPr>
        <p:style>
          <a:lnRef idx="1">
            <a:schemeClr val="accent2"/>
          </a:lnRef>
          <a:fillRef idx="0">
            <a:schemeClr val="accent2"/>
          </a:fillRef>
          <a:effectRef idx="0">
            <a:schemeClr val="accent2"/>
          </a:effectRef>
          <a:fontRef idx="minor">
            <a:schemeClr val="tx1"/>
          </a:fontRef>
        </p:style>
      </p:cxnSp>
      <p:pic>
        <p:nvPicPr>
          <p:cNvPr id="2" name="Afbeelding 1">
            <a:extLst>
              <a:ext uri="{FF2B5EF4-FFF2-40B4-BE49-F238E27FC236}">
                <a16:creationId xmlns:a16="http://schemas.microsoft.com/office/drawing/2014/main" id="{1B09CB8F-1938-4A21-ADAC-76B069256D44}"/>
              </a:ext>
            </a:extLst>
          </p:cNvPr>
          <p:cNvPicPr>
            <a:picLocks noChangeAspect="1"/>
          </p:cNvPicPr>
          <p:nvPr/>
        </p:nvPicPr>
        <p:blipFill>
          <a:blip r:embed="rId3"/>
          <a:stretch>
            <a:fillRect/>
          </a:stretch>
        </p:blipFill>
        <p:spPr>
          <a:xfrm>
            <a:off x="6104128" y="0"/>
            <a:ext cx="6087872" cy="6848856"/>
          </a:xfrm>
          <a:prstGeom prst="rect">
            <a:avLst/>
          </a:prstGeom>
        </p:spPr>
      </p:pic>
      <p:grpSp>
        <p:nvGrpSpPr>
          <p:cNvPr id="14" name="Groep 13">
            <a:extLst>
              <a:ext uri="{FF2B5EF4-FFF2-40B4-BE49-F238E27FC236}">
                <a16:creationId xmlns:a16="http://schemas.microsoft.com/office/drawing/2014/main" id="{7B889A94-148F-41F4-875C-E0C8DC8E76A0}"/>
              </a:ext>
            </a:extLst>
          </p:cNvPr>
          <p:cNvGrpSpPr/>
          <p:nvPr/>
        </p:nvGrpSpPr>
        <p:grpSpPr>
          <a:xfrm>
            <a:off x="282371" y="6262581"/>
            <a:ext cx="4322286" cy="330838"/>
            <a:chOff x="282371" y="6262581"/>
            <a:chExt cx="4322286" cy="330838"/>
          </a:xfrm>
        </p:grpSpPr>
        <p:cxnSp>
          <p:nvCxnSpPr>
            <p:cNvPr id="17" name="Straight Connector 36">
              <a:extLst>
                <a:ext uri="{FF2B5EF4-FFF2-40B4-BE49-F238E27FC236}">
                  <a16:creationId xmlns:a16="http://schemas.microsoft.com/office/drawing/2014/main" id="{28FD1B90-BD6B-4B76-98B2-56E2845AB83C}"/>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Afbeelding 15">
              <a:extLst>
                <a:ext uri="{FF2B5EF4-FFF2-40B4-BE49-F238E27FC236}">
                  <a16:creationId xmlns:a16="http://schemas.microsoft.com/office/drawing/2014/main" id="{8B98C81B-692A-40C3-A784-707D5AEBA6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28" name="Tekstvak 27">
            <a:extLst>
              <a:ext uri="{FF2B5EF4-FFF2-40B4-BE49-F238E27FC236}">
                <a16:creationId xmlns:a16="http://schemas.microsoft.com/office/drawing/2014/main" id="{0A98B69A-EF74-4A71-A5FC-45837EBE3A05}"/>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93F5698A-5AEC-4290-A534-6B5FC30A245A}"/>
              </a:ext>
            </a:extLst>
          </p:cNvPr>
          <p:cNvPicPr>
            <a:picLocks noChangeAspect="1"/>
          </p:cNvPicPr>
          <p:nvPr/>
        </p:nvPicPr>
        <p:blipFill>
          <a:blip r:embed="rId5"/>
          <a:stretch>
            <a:fillRect/>
          </a:stretch>
        </p:blipFill>
        <p:spPr>
          <a:xfrm>
            <a:off x="1157452" y="2928430"/>
            <a:ext cx="3885072" cy="1665031"/>
          </a:xfrm>
          <a:prstGeom prst="rect">
            <a:avLst/>
          </a:prstGeom>
        </p:spPr>
      </p:pic>
      <p:pic>
        <p:nvPicPr>
          <p:cNvPr id="4" name="Picture 3" descr="ducttape">
            <a:extLst>
              <a:ext uri="{FF2B5EF4-FFF2-40B4-BE49-F238E27FC236}">
                <a16:creationId xmlns:a16="http://schemas.microsoft.com/office/drawing/2014/main" id="{BD0510C1-DF47-4F0C-AA5A-0568352AF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5620" y="1465806"/>
            <a:ext cx="1168735" cy="11687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696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76296773-23ED-4AB8-A6FA-B877BCBD0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416" y="1"/>
            <a:ext cx="6096000" cy="6857999"/>
          </a:xfrm>
          <a:prstGeom prst="rect">
            <a:avLst/>
          </a:prstGeom>
        </p:spPr>
      </p:pic>
      <p:sp>
        <p:nvSpPr>
          <p:cNvPr id="7" name="Rectangle 43">
            <a:extLst>
              <a:ext uri="{FF2B5EF4-FFF2-40B4-BE49-F238E27FC236}">
                <a16:creationId xmlns:a16="http://schemas.microsoft.com/office/drawing/2014/main" id="{B72FA8F0-E9C6-4E12-8A14-823F92354EA6}"/>
              </a:ext>
            </a:extLst>
          </p:cNvPr>
          <p:cNvSpPr/>
          <p:nvPr/>
        </p:nvSpPr>
        <p:spPr bwMode="auto">
          <a:xfrm>
            <a:off x="185525" y="1900023"/>
            <a:ext cx="5585313" cy="3491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0" rIns="0" bIns="0" numCol="1" spcCol="0" rtlCol="0" fromWordArt="0" anchor="t" anchorCtr="0" forceAA="0" compatLnSpc="1">
            <a:prstTxWarp prst="textNoShape">
              <a:avLst/>
            </a:prstTxWarp>
            <a:noAutofit/>
          </a:bodyPr>
          <a:lstStyle/>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Windows PowerShell is a shell </a:t>
            </a:r>
            <a:r>
              <a:rPr lang="nl-NL" sz="1600" kern="0" dirty="0" err="1">
                <a:solidFill>
                  <a:schemeClr val="bg1"/>
                </a:solidFill>
                <a:latin typeface="Arial" panose="020B0604020202020204" pitchFamily="34" charset="0"/>
                <a:cs typeface="Arial" panose="020B0604020202020204" pitchFamily="34" charset="0"/>
              </a:rPr>
              <a:t>developed</a:t>
            </a:r>
            <a:r>
              <a:rPr lang="nl-NL" sz="1600" kern="0" dirty="0">
                <a:solidFill>
                  <a:schemeClr val="bg1"/>
                </a:solidFill>
                <a:latin typeface="Arial" panose="020B0604020202020204" pitchFamily="34" charset="0"/>
                <a:cs typeface="Arial" panose="020B0604020202020204" pitchFamily="34" charset="0"/>
              </a:rPr>
              <a:t> </a:t>
            </a:r>
            <a:r>
              <a:rPr lang="nl-NL" sz="1600" kern="0" dirty="0" err="1">
                <a:solidFill>
                  <a:schemeClr val="bg1"/>
                </a:solidFill>
                <a:latin typeface="Arial" panose="020B0604020202020204" pitchFamily="34" charset="0"/>
                <a:cs typeface="Arial" panose="020B0604020202020204" pitchFamily="34" charset="0"/>
              </a:rPr>
              <a:t>by</a:t>
            </a:r>
            <a:r>
              <a:rPr lang="nl-NL" sz="1600" kern="0" dirty="0">
                <a:solidFill>
                  <a:schemeClr val="bg1"/>
                </a:solidFill>
                <a:latin typeface="Arial" panose="020B0604020202020204" pitchFamily="34" charset="0"/>
                <a:cs typeface="Arial" panose="020B0604020202020204" pitchFamily="34" charset="0"/>
              </a:rPr>
              <a:t> Microsoft </a:t>
            </a:r>
            <a:r>
              <a:rPr lang="nl-NL" sz="1600" kern="0" dirty="0" err="1">
                <a:solidFill>
                  <a:schemeClr val="bg1"/>
                </a:solidFill>
                <a:latin typeface="Arial" panose="020B0604020202020204" pitchFamily="34" charset="0"/>
                <a:cs typeface="Arial" panose="020B0604020202020204" pitchFamily="34" charset="0"/>
              </a:rPr>
              <a:t>for</a:t>
            </a:r>
            <a:r>
              <a:rPr lang="nl-NL" sz="1600" kern="0" dirty="0">
                <a:solidFill>
                  <a:schemeClr val="bg1"/>
                </a:solidFill>
                <a:latin typeface="Arial" panose="020B0604020202020204" pitchFamily="34" charset="0"/>
                <a:cs typeface="Arial" panose="020B0604020202020204" pitchFamily="34" charset="0"/>
              </a:rPr>
              <a:t> </a:t>
            </a:r>
            <a:r>
              <a:rPr lang="nl-NL" sz="1600" kern="0" dirty="0" err="1">
                <a:solidFill>
                  <a:schemeClr val="bg1"/>
                </a:solidFill>
                <a:latin typeface="Arial" panose="020B0604020202020204" pitchFamily="34" charset="0"/>
                <a:cs typeface="Arial" panose="020B0604020202020204" pitchFamily="34" charset="0"/>
              </a:rPr>
              <a:t>purposes</a:t>
            </a:r>
            <a:r>
              <a:rPr lang="nl-NL" sz="1600" kern="0" dirty="0">
                <a:solidFill>
                  <a:schemeClr val="bg1"/>
                </a:solidFill>
                <a:latin typeface="Arial" panose="020B0604020202020204" pitchFamily="34" charset="0"/>
                <a:cs typeface="Arial" panose="020B0604020202020204" pitchFamily="34" charset="0"/>
              </a:rPr>
              <a:t> of </a:t>
            </a:r>
            <a:r>
              <a:rPr lang="nl-NL" sz="1600" kern="0" dirty="0" err="1">
                <a:solidFill>
                  <a:schemeClr val="bg1"/>
                </a:solidFill>
                <a:latin typeface="Arial" panose="020B0604020202020204" pitchFamily="34" charset="0"/>
                <a:cs typeface="Arial" panose="020B0604020202020204" pitchFamily="34" charset="0"/>
              </a:rPr>
              <a:t>task</a:t>
            </a:r>
            <a:r>
              <a:rPr lang="nl-NL" sz="1600" kern="0" dirty="0">
                <a:solidFill>
                  <a:schemeClr val="bg1"/>
                </a:solidFill>
                <a:latin typeface="Arial" panose="020B0604020202020204" pitchFamily="34" charset="0"/>
                <a:cs typeface="Arial" panose="020B0604020202020204" pitchFamily="34" charset="0"/>
              </a:rPr>
              <a:t> </a:t>
            </a:r>
            <a:r>
              <a:rPr lang="nl-NL" sz="1600" kern="0" dirty="0" err="1">
                <a:solidFill>
                  <a:schemeClr val="bg1"/>
                </a:solidFill>
                <a:latin typeface="Arial" panose="020B0604020202020204" pitchFamily="34" charset="0"/>
                <a:cs typeface="Arial" panose="020B0604020202020204" pitchFamily="34" charset="0"/>
              </a:rPr>
              <a:t>automation</a:t>
            </a:r>
            <a:r>
              <a:rPr lang="nl-NL" sz="1600" kern="0" dirty="0">
                <a:solidFill>
                  <a:schemeClr val="bg1"/>
                </a:solidFill>
                <a:latin typeface="Arial" panose="020B0604020202020204" pitchFamily="34" charset="0"/>
                <a:cs typeface="Arial" panose="020B0604020202020204" pitchFamily="34" charset="0"/>
              </a:rPr>
              <a:t> </a:t>
            </a:r>
            <a:r>
              <a:rPr lang="nl-NL" sz="1600" kern="0" dirty="0" err="1">
                <a:solidFill>
                  <a:schemeClr val="bg1"/>
                </a:solidFill>
                <a:latin typeface="Arial" panose="020B0604020202020204" pitchFamily="34" charset="0"/>
                <a:cs typeface="Arial" panose="020B0604020202020204" pitchFamily="34" charset="0"/>
              </a:rPr>
              <a:t>and</a:t>
            </a:r>
            <a:r>
              <a:rPr lang="nl-NL" sz="1600" kern="0" dirty="0">
                <a:solidFill>
                  <a:schemeClr val="bg1"/>
                </a:solidFill>
                <a:latin typeface="Arial" panose="020B0604020202020204" pitchFamily="34" charset="0"/>
                <a:cs typeface="Arial" panose="020B0604020202020204" pitchFamily="34" charset="0"/>
              </a:rPr>
              <a:t> </a:t>
            </a:r>
            <a:r>
              <a:rPr lang="nl-NL" sz="1600" kern="0" dirty="0" err="1">
                <a:solidFill>
                  <a:schemeClr val="bg1"/>
                </a:solidFill>
                <a:latin typeface="Arial" panose="020B0604020202020204" pitchFamily="34" charset="0"/>
                <a:cs typeface="Arial" panose="020B0604020202020204" pitchFamily="34" charset="0"/>
              </a:rPr>
              <a:t>configuration</a:t>
            </a:r>
            <a:r>
              <a:rPr lang="nl-NL" sz="1600" kern="0" dirty="0">
                <a:solidFill>
                  <a:schemeClr val="bg1"/>
                </a:solidFill>
                <a:latin typeface="Arial" panose="020B0604020202020204" pitchFamily="34" charset="0"/>
                <a:cs typeface="Arial" panose="020B0604020202020204" pitchFamily="34" charset="0"/>
              </a:rPr>
              <a:t> management.</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Een </a:t>
            </a:r>
            <a:r>
              <a:rPr lang="nl-NL" sz="1600" kern="0" dirty="0" err="1">
                <a:solidFill>
                  <a:schemeClr val="bg1"/>
                </a:solidFill>
                <a:latin typeface="Arial" panose="020B0604020202020204" pitchFamily="34" charset="0"/>
                <a:cs typeface="Arial" panose="020B0604020202020204" pitchFamily="34" charset="0"/>
              </a:rPr>
              <a:t>execution</a:t>
            </a:r>
            <a:r>
              <a:rPr lang="nl-NL" sz="1600" kern="0" dirty="0">
                <a:solidFill>
                  <a:schemeClr val="bg1"/>
                </a:solidFill>
                <a:latin typeface="Arial" panose="020B0604020202020204" pitchFamily="34" charset="0"/>
                <a:cs typeface="Arial" panose="020B0604020202020204" pitchFamily="34" charset="0"/>
              </a:rPr>
              <a:t> engine gebaseerd op .NET Framework</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Vervanging voor de oude </a:t>
            </a:r>
            <a:r>
              <a:rPr lang="nl-NL" sz="1600" kern="0" dirty="0" err="1">
                <a:solidFill>
                  <a:schemeClr val="bg1"/>
                </a:solidFill>
                <a:latin typeface="Arial" panose="020B0604020202020204" pitchFamily="34" charset="0"/>
                <a:cs typeface="Arial" panose="020B0604020202020204" pitchFamily="34" charset="0"/>
              </a:rPr>
              <a:t>command</a:t>
            </a:r>
            <a:r>
              <a:rPr lang="nl-NL" sz="1600" kern="0" dirty="0">
                <a:solidFill>
                  <a:schemeClr val="bg1"/>
                </a:solidFill>
                <a:latin typeface="Arial" panose="020B0604020202020204" pitchFamily="34" charset="0"/>
                <a:cs typeface="Arial" panose="020B0604020202020204" pitchFamily="34" charset="0"/>
              </a:rPr>
              <a:t> prompt [cmd.exe]</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Vervanging voor oude .bat/.</a:t>
            </a:r>
            <a:r>
              <a:rPr lang="nl-NL" sz="1600" kern="0" dirty="0" err="1">
                <a:solidFill>
                  <a:schemeClr val="bg1"/>
                </a:solidFill>
                <a:latin typeface="Arial" panose="020B0604020202020204" pitchFamily="34" charset="0"/>
                <a:cs typeface="Arial" panose="020B0604020202020204" pitchFamily="34" charset="0"/>
              </a:rPr>
              <a:t>cmd</a:t>
            </a:r>
            <a:r>
              <a:rPr lang="nl-NL" sz="1600" kern="0" dirty="0">
                <a:solidFill>
                  <a:schemeClr val="bg1"/>
                </a:solidFill>
                <a:latin typeface="Arial" panose="020B0604020202020204" pitchFamily="34" charset="0"/>
                <a:cs typeface="Arial" panose="020B0604020202020204" pitchFamily="34" charset="0"/>
              </a:rPr>
              <a:t>/.</a:t>
            </a:r>
            <a:r>
              <a:rPr lang="nl-NL" sz="1600" kern="0" dirty="0" err="1">
                <a:solidFill>
                  <a:schemeClr val="bg1"/>
                </a:solidFill>
                <a:latin typeface="Arial" panose="020B0604020202020204" pitchFamily="34" charset="0"/>
                <a:cs typeface="Arial" panose="020B0604020202020204" pitchFamily="34" charset="0"/>
              </a:rPr>
              <a:t>kix</a:t>
            </a:r>
            <a:r>
              <a:rPr lang="nl-NL" sz="1600" kern="0" dirty="0">
                <a:solidFill>
                  <a:schemeClr val="bg1"/>
                </a:solidFill>
                <a:latin typeface="Arial" panose="020B0604020202020204" pitchFamily="34" charset="0"/>
                <a:cs typeface="Arial" panose="020B0604020202020204" pitchFamily="34" charset="0"/>
              </a:rPr>
              <a:t>/.</a:t>
            </a:r>
            <a:r>
              <a:rPr lang="nl-NL" sz="1600" kern="0" dirty="0" err="1">
                <a:solidFill>
                  <a:schemeClr val="bg1"/>
                </a:solidFill>
                <a:latin typeface="Arial" panose="020B0604020202020204" pitchFamily="34" charset="0"/>
                <a:cs typeface="Arial" panose="020B0604020202020204" pitchFamily="34" charset="0"/>
              </a:rPr>
              <a:t>vbs</a:t>
            </a:r>
            <a:r>
              <a:rPr lang="nl-NL" sz="1600" kern="0" dirty="0">
                <a:solidFill>
                  <a:schemeClr val="bg1"/>
                </a:solidFill>
                <a:latin typeface="Arial" panose="020B0604020202020204" pitchFamily="34" charset="0"/>
                <a:cs typeface="Arial" panose="020B0604020202020204" pitchFamily="34" charset="0"/>
              </a:rPr>
              <a:t> scripts</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Remote management oplossing</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Automatisering</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Standaardisatie</a:t>
            </a:r>
          </a:p>
        </p:txBody>
      </p:sp>
      <p:sp>
        <p:nvSpPr>
          <p:cNvPr id="8" name="Title 4">
            <a:extLst>
              <a:ext uri="{FF2B5EF4-FFF2-40B4-BE49-F238E27FC236}">
                <a16:creationId xmlns:a16="http://schemas.microsoft.com/office/drawing/2014/main" id="{5AB25C5A-D6CF-4A31-9C48-0D07CEAF1EE4}"/>
              </a:ext>
            </a:extLst>
          </p:cNvPr>
          <p:cNvSpPr txBox="1">
            <a:spLocks/>
          </p:cNvSpPr>
          <p:nvPr/>
        </p:nvSpPr>
        <p:spPr>
          <a:xfrm>
            <a:off x="1283477" y="411163"/>
            <a:ext cx="3919689" cy="50641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nl-NL" sz="3600" dirty="0">
                <a:solidFill>
                  <a:schemeClr val="bg1"/>
                </a:solidFill>
                <a:latin typeface="Raleway ExtraBold" panose="020B0903030101060003" pitchFamily="34" charset="0"/>
                <a:cs typeface="Segoe UI Semibold" panose="020B0702040204020203" pitchFamily="34" charset="0"/>
              </a:rPr>
              <a:t>Wat is PowerShell </a:t>
            </a:r>
          </a:p>
        </p:txBody>
      </p:sp>
      <p:grpSp>
        <p:nvGrpSpPr>
          <p:cNvPr id="15" name="Groep 14">
            <a:extLst>
              <a:ext uri="{FF2B5EF4-FFF2-40B4-BE49-F238E27FC236}">
                <a16:creationId xmlns:a16="http://schemas.microsoft.com/office/drawing/2014/main" id="{5DC4D77C-603A-4A8E-A1CE-04FBB67E5775}"/>
              </a:ext>
            </a:extLst>
          </p:cNvPr>
          <p:cNvGrpSpPr/>
          <p:nvPr/>
        </p:nvGrpSpPr>
        <p:grpSpPr>
          <a:xfrm>
            <a:off x="282371" y="6262581"/>
            <a:ext cx="4322286" cy="330838"/>
            <a:chOff x="282371" y="6262581"/>
            <a:chExt cx="4322286" cy="330838"/>
          </a:xfrm>
        </p:grpSpPr>
        <p:cxnSp>
          <p:nvCxnSpPr>
            <p:cNvPr id="18" name="Straight Connector 36">
              <a:extLst>
                <a:ext uri="{FF2B5EF4-FFF2-40B4-BE49-F238E27FC236}">
                  <a16:creationId xmlns:a16="http://schemas.microsoft.com/office/drawing/2014/main" id="{950EA2B0-7706-49AE-82D0-811CD11F32CB}"/>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50AA014B-68D3-4DED-8D32-FEB797EBC4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DDF131F9-975D-4022-A714-799A7AB273E9}"/>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5077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8" name="Groep 7">
            <a:extLst>
              <a:ext uri="{FF2B5EF4-FFF2-40B4-BE49-F238E27FC236}">
                <a16:creationId xmlns:a16="http://schemas.microsoft.com/office/drawing/2014/main" id="{746F7622-B9EC-4E1D-86CE-5F13B2FEF1EC}"/>
              </a:ext>
            </a:extLst>
          </p:cNvPr>
          <p:cNvGrpSpPr/>
          <p:nvPr/>
        </p:nvGrpSpPr>
        <p:grpSpPr>
          <a:xfrm>
            <a:off x="282371" y="6257502"/>
            <a:ext cx="11652596" cy="335917"/>
            <a:chOff x="282371" y="6257502"/>
            <a:chExt cx="11652596" cy="335917"/>
          </a:xfrm>
        </p:grpSpPr>
        <p:cxnSp>
          <p:nvCxnSpPr>
            <p:cNvPr id="9" name="Rechte verbindingslijn 8">
              <a:extLst>
                <a:ext uri="{FF2B5EF4-FFF2-40B4-BE49-F238E27FC236}">
                  <a16:creationId xmlns:a16="http://schemas.microsoft.com/office/drawing/2014/main" id="{D0599045-FB24-4DC1-A767-32F09E2BD27D}"/>
                </a:ext>
              </a:extLst>
            </p:cNvPr>
            <p:cNvCxnSpPr/>
            <p:nvPr/>
          </p:nvCxnSpPr>
          <p:spPr>
            <a:xfrm>
              <a:off x="282371" y="6257502"/>
              <a:ext cx="116525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F93E5BC5-7944-4CD4-8BF9-6A93A78D8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05E4AEC9-9A69-49CD-BD02-FDD4CFBEDB27}"/>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2" name="Rounded Rectangle 2">
            <a:extLst>
              <a:ext uri="{FF2B5EF4-FFF2-40B4-BE49-F238E27FC236}">
                <a16:creationId xmlns:a16="http://schemas.microsoft.com/office/drawing/2014/main" id="{55AB6466-5E7B-471A-82A3-F06BC16628ED}"/>
              </a:ext>
            </a:extLst>
          </p:cNvPr>
          <p:cNvSpPr/>
          <p:nvPr/>
        </p:nvSpPr>
        <p:spPr>
          <a:xfrm>
            <a:off x="2668071" y="2377153"/>
            <a:ext cx="7030387" cy="929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Client/Server of Microsoft </a:t>
            </a:r>
            <a:r>
              <a:rPr lang="en-US" dirty="0" err="1"/>
              <a:t>Applicatie</a:t>
            </a:r>
            <a:r>
              <a:rPr lang="en-US" dirty="0"/>
              <a:t> </a:t>
            </a:r>
            <a:r>
              <a:rPr lang="en-US" dirty="0" err="1"/>
              <a:t>functionaliteit</a:t>
            </a:r>
            <a:endParaRPr lang="en-US" dirty="0"/>
          </a:p>
        </p:txBody>
      </p:sp>
      <p:sp>
        <p:nvSpPr>
          <p:cNvPr id="14" name="Rounded Rectangle 3">
            <a:extLst>
              <a:ext uri="{FF2B5EF4-FFF2-40B4-BE49-F238E27FC236}">
                <a16:creationId xmlns:a16="http://schemas.microsoft.com/office/drawing/2014/main" id="{24F529CF-9865-4FD6-8F31-CE551F4A1BB9}"/>
              </a:ext>
            </a:extLst>
          </p:cNvPr>
          <p:cNvSpPr/>
          <p:nvPr/>
        </p:nvSpPr>
        <p:spPr>
          <a:xfrm>
            <a:off x="2668071" y="1365317"/>
            <a:ext cx="7030387" cy="92939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Management GUI (MMC)</a:t>
            </a:r>
          </a:p>
        </p:txBody>
      </p:sp>
      <p:sp>
        <p:nvSpPr>
          <p:cNvPr id="15" name="Rounded Rectangle 4">
            <a:extLst>
              <a:ext uri="{FF2B5EF4-FFF2-40B4-BE49-F238E27FC236}">
                <a16:creationId xmlns:a16="http://schemas.microsoft.com/office/drawing/2014/main" id="{F7B7BF8F-A879-4F57-A385-D4489C2ACAAE}"/>
              </a:ext>
            </a:extLst>
          </p:cNvPr>
          <p:cNvSpPr/>
          <p:nvPr/>
        </p:nvSpPr>
        <p:spPr>
          <a:xfrm>
            <a:off x="2668071" y="3388989"/>
            <a:ext cx="1293724" cy="104931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WMI</a:t>
            </a:r>
          </a:p>
        </p:txBody>
      </p:sp>
      <p:sp>
        <p:nvSpPr>
          <p:cNvPr id="16" name="Rounded Rectangle 5">
            <a:extLst>
              <a:ext uri="{FF2B5EF4-FFF2-40B4-BE49-F238E27FC236}">
                <a16:creationId xmlns:a16="http://schemas.microsoft.com/office/drawing/2014/main" id="{844C734A-5B90-4FEF-8CA6-1247E87425F2}"/>
              </a:ext>
            </a:extLst>
          </p:cNvPr>
          <p:cNvSpPr/>
          <p:nvPr/>
        </p:nvSpPr>
        <p:spPr>
          <a:xfrm>
            <a:off x="4109625" y="3388988"/>
            <a:ext cx="1293724" cy="104931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CMD</a:t>
            </a:r>
          </a:p>
        </p:txBody>
      </p:sp>
      <p:sp>
        <p:nvSpPr>
          <p:cNvPr id="17" name="Rounded Rectangle 6">
            <a:extLst>
              <a:ext uri="{FF2B5EF4-FFF2-40B4-BE49-F238E27FC236}">
                <a16:creationId xmlns:a16="http://schemas.microsoft.com/office/drawing/2014/main" id="{98969A5B-0DEF-4D75-876A-736828E3EADB}"/>
              </a:ext>
            </a:extLst>
          </p:cNvPr>
          <p:cNvSpPr/>
          <p:nvPr/>
        </p:nvSpPr>
        <p:spPr>
          <a:xfrm>
            <a:off x="5551179" y="3388988"/>
            <a:ext cx="1293724" cy="1049311"/>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a:t>
            </a:r>
          </a:p>
        </p:txBody>
      </p:sp>
      <p:sp>
        <p:nvSpPr>
          <p:cNvPr id="18" name="Rounded Rectangle 7">
            <a:extLst>
              <a:ext uri="{FF2B5EF4-FFF2-40B4-BE49-F238E27FC236}">
                <a16:creationId xmlns:a16="http://schemas.microsoft.com/office/drawing/2014/main" id="{91C971C9-54C9-41BD-8828-EE7BC2AC760A}"/>
              </a:ext>
            </a:extLst>
          </p:cNvPr>
          <p:cNvSpPr/>
          <p:nvPr/>
        </p:nvSpPr>
        <p:spPr>
          <a:xfrm>
            <a:off x="2668071" y="4603192"/>
            <a:ext cx="4176832" cy="839449"/>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Scripts</a:t>
            </a:r>
          </a:p>
        </p:txBody>
      </p:sp>
      <p:sp>
        <p:nvSpPr>
          <p:cNvPr id="2" name="TextBox 1">
            <a:extLst>
              <a:ext uri="{FF2B5EF4-FFF2-40B4-BE49-F238E27FC236}">
                <a16:creationId xmlns:a16="http://schemas.microsoft.com/office/drawing/2014/main" id="{5558775B-F90D-4DEE-B191-D9028D7FB75F}"/>
              </a:ext>
            </a:extLst>
          </p:cNvPr>
          <p:cNvSpPr txBox="1"/>
          <p:nvPr/>
        </p:nvSpPr>
        <p:spPr>
          <a:xfrm>
            <a:off x="4813406" y="277094"/>
            <a:ext cx="2565189" cy="923330"/>
          </a:xfrm>
          <a:prstGeom prst="rect">
            <a:avLst/>
          </a:prstGeom>
          <a:noFill/>
        </p:spPr>
        <p:txBody>
          <a:bodyPr wrap="none" rtlCol="0">
            <a:spAutoFit/>
          </a:bodyPr>
          <a:lstStyle/>
          <a:p>
            <a:r>
              <a:rPr lang="en-US" sz="5400" dirty="0" err="1">
                <a:solidFill>
                  <a:schemeClr val="bg1"/>
                </a:solidFill>
                <a:latin typeface="Raleway ExtraBold"/>
              </a:rPr>
              <a:t>Vroeger</a:t>
            </a:r>
            <a:endParaRPr lang="nl-NL" sz="5400" dirty="0">
              <a:solidFill>
                <a:schemeClr val="bg1"/>
              </a:solidFill>
              <a:latin typeface="Raleway ExtraBold"/>
            </a:endParaRPr>
          </a:p>
        </p:txBody>
      </p:sp>
    </p:spTree>
    <p:extLst>
      <p:ext uri="{BB962C8B-B14F-4D97-AF65-F5344CB8AC3E}">
        <p14:creationId xmlns:p14="http://schemas.microsoft.com/office/powerpoint/2010/main" val="302478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8" name="Groep 7">
            <a:extLst>
              <a:ext uri="{FF2B5EF4-FFF2-40B4-BE49-F238E27FC236}">
                <a16:creationId xmlns:a16="http://schemas.microsoft.com/office/drawing/2014/main" id="{746F7622-B9EC-4E1D-86CE-5F13B2FEF1EC}"/>
              </a:ext>
            </a:extLst>
          </p:cNvPr>
          <p:cNvGrpSpPr/>
          <p:nvPr/>
        </p:nvGrpSpPr>
        <p:grpSpPr>
          <a:xfrm>
            <a:off x="282371" y="6257502"/>
            <a:ext cx="11652596" cy="335917"/>
            <a:chOff x="282371" y="6257502"/>
            <a:chExt cx="11652596" cy="335917"/>
          </a:xfrm>
        </p:grpSpPr>
        <p:cxnSp>
          <p:nvCxnSpPr>
            <p:cNvPr id="9" name="Rechte verbindingslijn 8">
              <a:extLst>
                <a:ext uri="{FF2B5EF4-FFF2-40B4-BE49-F238E27FC236}">
                  <a16:creationId xmlns:a16="http://schemas.microsoft.com/office/drawing/2014/main" id="{D0599045-FB24-4DC1-A767-32F09E2BD27D}"/>
                </a:ext>
              </a:extLst>
            </p:cNvPr>
            <p:cNvCxnSpPr/>
            <p:nvPr/>
          </p:nvCxnSpPr>
          <p:spPr>
            <a:xfrm>
              <a:off x="282371" y="6257502"/>
              <a:ext cx="116525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F93E5BC5-7944-4CD4-8BF9-6A93A78D8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05E4AEC9-9A69-49CD-BD02-FDD4CFBEDB27}"/>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23" name="Rounded Rectangle 4">
            <a:extLst>
              <a:ext uri="{FF2B5EF4-FFF2-40B4-BE49-F238E27FC236}">
                <a16:creationId xmlns:a16="http://schemas.microsoft.com/office/drawing/2014/main" id="{1293D2A5-2ACF-4CA2-A5F6-EAB299863A59}"/>
              </a:ext>
            </a:extLst>
          </p:cNvPr>
          <p:cNvSpPr/>
          <p:nvPr/>
        </p:nvSpPr>
        <p:spPr>
          <a:xfrm>
            <a:off x="2580806" y="4217309"/>
            <a:ext cx="7030387" cy="929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Windows Client/Server of Microsoft </a:t>
            </a:r>
            <a:r>
              <a:rPr lang="en-US" dirty="0" err="1"/>
              <a:t>Applicatie</a:t>
            </a:r>
            <a:r>
              <a:rPr lang="en-US" dirty="0"/>
              <a:t> </a:t>
            </a:r>
            <a:r>
              <a:rPr lang="en-US" dirty="0" err="1"/>
              <a:t>functionaliteit</a:t>
            </a:r>
            <a:endParaRPr lang="en-US" dirty="0"/>
          </a:p>
        </p:txBody>
      </p:sp>
      <p:sp>
        <p:nvSpPr>
          <p:cNvPr id="24" name="Rounded Rectangle 5">
            <a:extLst>
              <a:ext uri="{FF2B5EF4-FFF2-40B4-BE49-F238E27FC236}">
                <a16:creationId xmlns:a16="http://schemas.microsoft.com/office/drawing/2014/main" id="{2738DA52-FCEA-4B82-AC35-B67C88F57449}"/>
              </a:ext>
            </a:extLst>
          </p:cNvPr>
          <p:cNvSpPr/>
          <p:nvPr/>
        </p:nvSpPr>
        <p:spPr>
          <a:xfrm>
            <a:off x="2580806" y="3205473"/>
            <a:ext cx="7030387" cy="92939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.NET Framework, WMI </a:t>
            </a:r>
            <a:r>
              <a:rPr lang="en-US" dirty="0" err="1"/>
              <a:t>en</a:t>
            </a:r>
            <a:r>
              <a:rPr lang="en-US" dirty="0"/>
              <a:t> PowerShell</a:t>
            </a:r>
          </a:p>
        </p:txBody>
      </p:sp>
      <p:sp>
        <p:nvSpPr>
          <p:cNvPr id="25" name="Down Arrow 12">
            <a:extLst>
              <a:ext uri="{FF2B5EF4-FFF2-40B4-BE49-F238E27FC236}">
                <a16:creationId xmlns:a16="http://schemas.microsoft.com/office/drawing/2014/main" id="{A915FDCE-BD36-40B0-BD7A-A87701AD5AC1}"/>
              </a:ext>
            </a:extLst>
          </p:cNvPr>
          <p:cNvSpPr/>
          <p:nvPr/>
        </p:nvSpPr>
        <p:spPr>
          <a:xfrm>
            <a:off x="8251657" y="2084959"/>
            <a:ext cx="1004341" cy="1394085"/>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Scripts</a:t>
            </a:r>
          </a:p>
        </p:txBody>
      </p:sp>
      <p:sp>
        <p:nvSpPr>
          <p:cNvPr id="26" name="Down Arrow 13">
            <a:extLst>
              <a:ext uri="{FF2B5EF4-FFF2-40B4-BE49-F238E27FC236}">
                <a16:creationId xmlns:a16="http://schemas.microsoft.com/office/drawing/2014/main" id="{49A28BE4-FC07-4C7B-9D69-20DE1F3D0681}"/>
              </a:ext>
            </a:extLst>
          </p:cNvPr>
          <p:cNvSpPr/>
          <p:nvPr/>
        </p:nvSpPr>
        <p:spPr>
          <a:xfrm>
            <a:off x="2947638" y="2074966"/>
            <a:ext cx="1004341" cy="139408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GUI</a:t>
            </a:r>
          </a:p>
        </p:txBody>
      </p:sp>
      <p:sp>
        <p:nvSpPr>
          <p:cNvPr id="27" name="TextBox 26">
            <a:extLst>
              <a:ext uri="{FF2B5EF4-FFF2-40B4-BE49-F238E27FC236}">
                <a16:creationId xmlns:a16="http://schemas.microsoft.com/office/drawing/2014/main" id="{B0760056-E990-454F-AFCE-341E51FB64F4}"/>
              </a:ext>
            </a:extLst>
          </p:cNvPr>
          <p:cNvSpPr txBox="1"/>
          <p:nvPr/>
        </p:nvSpPr>
        <p:spPr>
          <a:xfrm>
            <a:off x="5593299" y="277094"/>
            <a:ext cx="1005403" cy="923330"/>
          </a:xfrm>
          <a:prstGeom prst="rect">
            <a:avLst/>
          </a:prstGeom>
          <a:noFill/>
        </p:spPr>
        <p:txBody>
          <a:bodyPr wrap="none" rtlCol="0" anchor="ctr">
            <a:spAutoFit/>
          </a:bodyPr>
          <a:lstStyle/>
          <a:p>
            <a:r>
              <a:rPr lang="en-US" sz="5400" dirty="0">
                <a:solidFill>
                  <a:schemeClr val="bg1"/>
                </a:solidFill>
                <a:latin typeface="Raleway ExtraBold"/>
              </a:rPr>
              <a:t>Nu</a:t>
            </a:r>
            <a:endParaRPr lang="nl-NL" sz="5400" dirty="0">
              <a:solidFill>
                <a:schemeClr val="bg1"/>
              </a:solidFill>
              <a:latin typeface="Raleway ExtraBold"/>
            </a:endParaRPr>
          </a:p>
        </p:txBody>
      </p:sp>
    </p:spTree>
    <p:extLst>
      <p:ext uri="{BB962C8B-B14F-4D97-AF65-F5344CB8AC3E}">
        <p14:creationId xmlns:p14="http://schemas.microsoft.com/office/powerpoint/2010/main" val="3468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56" name="Rechte verbindingslijn 55">
            <a:extLst>
              <a:ext uri="{FF2B5EF4-FFF2-40B4-BE49-F238E27FC236}">
                <a16:creationId xmlns:a16="http://schemas.microsoft.com/office/drawing/2014/main" id="{FDE2DC00-3D1A-4747-9D66-2D47D6436F17}"/>
              </a:ext>
            </a:extLst>
          </p:cNvPr>
          <p:cNvCxnSpPr>
            <a:cxnSpLocks/>
          </p:cNvCxnSpPr>
          <p:nvPr/>
        </p:nvCxnSpPr>
        <p:spPr>
          <a:xfrm>
            <a:off x="5155447" y="1740115"/>
            <a:ext cx="0" cy="2477043"/>
          </a:xfrm>
          <a:prstGeom prst="line">
            <a:avLst/>
          </a:prstGeom>
          <a:ln w="63500">
            <a:solidFill>
              <a:srgbClr val="E11A37"/>
            </a:solidFill>
            <a:headEnd type="none"/>
            <a:tailEnd type="none"/>
          </a:ln>
        </p:spPr>
        <p:style>
          <a:lnRef idx="1">
            <a:schemeClr val="accent2"/>
          </a:lnRef>
          <a:fillRef idx="0">
            <a:schemeClr val="accent2"/>
          </a:fillRef>
          <a:effectRef idx="0">
            <a:schemeClr val="accent2"/>
          </a:effectRef>
          <a:fontRef idx="minor">
            <a:schemeClr val="tx1"/>
          </a:fontRef>
        </p:style>
      </p:cxnSp>
      <p:pic>
        <p:nvPicPr>
          <p:cNvPr id="4" name="Afbeelding 3">
            <a:extLst>
              <a:ext uri="{FF2B5EF4-FFF2-40B4-BE49-F238E27FC236}">
                <a16:creationId xmlns:a16="http://schemas.microsoft.com/office/drawing/2014/main" id="{1E899586-CCF6-4AD8-A2AA-7A89DD34A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380" y="2580227"/>
            <a:ext cx="4504961" cy="3003308"/>
          </a:xfrm>
          <a:prstGeom prst="rect">
            <a:avLst/>
          </a:prstGeom>
        </p:spPr>
      </p:pic>
      <p:sp>
        <p:nvSpPr>
          <p:cNvPr id="31" name="Rectangle 8">
            <a:extLst>
              <a:ext uri="{FF2B5EF4-FFF2-40B4-BE49-F238E27FC236}">
                <a16:creationId xmlns:a16="http://schemas.microsoft.com/office/drawing/2014/main" id="{FB2C0A9D-27A9-404F-A2F6-F6D4DFC53A1F}"/>
              </a:ext>
            </a:extLst>
          </p:cNvPr>
          <p:cNvSpPr/>
          <p:nvPr/>
        </p:nvSpPr>
        <p:spPr>
          <a:xfrm>
            <a:off x="5180045" y="522160"/>
            <a:ext cx="5933910" cy="481735"/>
          </a:xfrm>
          <a:prstGeom prst="rect">
            <a:avLst/>
          </a:prstGeom>
        </p:spPr>
        <p:txBody>
          <a:bodyPr wrap="square">
            <a:spAutoFit/>
          </a:bodyPr>
          <a:lstStyle/>
          <a:p>
            <a:pPr marL="114233" marR="0" lvl="1" indent="0" algn="l" defTabSz="913826" rtl="0" eaLnBrk="1" fontAlgn="base" latinLnBrk="0" hangingPunct="1">
              <a:lnSpc>
                <a:spcPct val="114000"/>
              </a:lnSpc>
              <a:spcBef>
                <a:spcPts val="600"/>
              </a:spcBef>
              <a:spcAft>
                <a:spcPts val="300"/>
              </a:spcAft>
              <a:buClr>
                <a:srgbClr val="DC3C00"/>
              </a:buClr>
              <a:buSzTx/>
              <a:buFontTx/>
              <a:buNone/>
              <a:tabLst/>
              <a:defRPr/>
            </a:pPr>
            <a:r>
              <a:rPr kumimoji="0" lang="nl-NL" sz="2400" b="0" i="0" u="none" strike="noStrike" kern="1200" cap="none" spc="0" normalizeH="0" baseline="0" noProof="0" dirty="0">
                <a:ln w="3175">
                  <a:noFill/>
                </a:ln>
                <a:solidFill>
                  <a:srgbClr val="E11A37"/>
                </a:solidFill>
                <a:effectLst/>
                <a:uLnTx/>
                <a:uFillTx/>
                <a:latin typeface="Raleway ExtraBold" panose="020B0903030101060003" pitchFamily="34" charset="0"/>
                <a:ea typeface="+mn-ea"/>
                <a:cs typeface="Segoe UI Semibold" panose="020B0702040204020203" pitchFamily="34" charset="0"/>
              </a:rPr>
              <a:t>Hoe gebruik ik PowerShell</a:t>
            </a:r>
          </a:p>
        </p:txBody>
      </p:sp>
      <p:sp>
        <p:nvSpPr>
          <p:cNvPr id="32" name="Rectangle 9">
            <a:extLst>
              <a:ext uri="{FF2B5EF4-FFF2-40B4-BE49-F238E27FC236}">
                <a16:creationId xmlns:a16="http://schemas.microsoft.com/office/drawing/2014/main" id="{7FAE4816-8737-4D2C-8F37-632D5BB562AC}"/>
              </a:ext>
            </a:extLst>
          </p:cNvPr>
          <p:cNvSpPr/>
          <p:nvPr/>
        </p:nvSpPr>
        <p:spPr>
          <a:xfrm>
            <a:off x="5958952" y="1250691"/>
            <a:ext cx="5805418" cy="636462"/>
          </a:xfrm>
          <a:prstGeom prst="rect">
            <a:avLst/>
          </a:prstGeom>
        </p:spPr>
        <p:txBody>
          <a:bodyPr wrap="square" anchor="ctr" anchorCtr="0">
            <a:noAutofit/>
          </a:bodyPr>
          <a:lstStyle/>
          <a:p>
            <a:pPr marL="0" marR="0" lvl="1" indent="0" algn="l" defTabSz="913826" rtl="0" eaLnBrk="1" fontAlgn="base" latinLnBrk="0" hangingPunct="1">
              <a:lnSpc>
                <a:spcPct val="120000"/>
              </a:lnSpc>
              <a:spcBef>
                <a:spcPts val="600"/>
              </a:spcBef>
              <a:spcAft>
                <a:spcPts val="300"/>
              </a:spcAft>
              <a:buClr>
                <a:srgbClr val="DC3C00"/>
              </a:buClr>
              <a:buSzTx/>
              <a:buFontTx/>
              <a:buNone/>
              <a:tabLst/>
              <a:defRPr/>
            </a:pP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Windows PowerShell – ingebouwd op alle actuele Windows </a:t>
            </a:r>
            <a:r>
              <a:rPr kumimoji="0" lang="nl-NL" sz="14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OS’en</a:t>
            </a:r>
            <a:endPar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Rectangle 10">
            <a:extLst>
              <a:ext uri="{FF2B5EF4-FFF2-40B4-BE49-F238E27FC236}">
                <a16:creationId xmlns:a16="http://schemas.microsoft.com/office/drawing/2014/main" id="{7307D2D5-B626-43DF-B944-45FEF2857024}"/>
              </a:ext>
            </a:extLst>
          </p:cNvPr>
          <p:cNvSpPr/>
          <p:nvPr/>
        </p:nvSpPr>
        <p:spPr>
          <a:xfrm>
            <a:off x="5958952" y="2046068"/>
            <a:ext cx="4652167" cy="636462"/>
          </a:xfrm>
          <a:prstGeom prst="rect">
            <a:avLst/>
          </a:prstGeom>
        </p:spPr>
        <p:txBody>
          <a:bodyPr wrap="square"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Windows PowerShell ISE – ingebouwde editor</a:t>
            </a:r>
          </a:p>
        </p:txBody>
      </p:sp>
      <p:sp>
        <p:nvSpPr>
          <p:cNvPr id="34" name="Rectangle 12">
            <a:extLst>
              <a:ext uri="{FF2B5EF4-FFF2-40B4-BE49-F238E27FC236}">
                <a16:creationId xmlns:a16="http://schemas.microsoft.com/office/drawing/2014/main" id="{37AE9869-D768-4EA9-9CB6-0CCBD1EBB61D}"/>
              </a:ext>
            </a:extLst>
          </p:cNvPr>
          <p:cNvSpPr/>
          <p:nvPr/>
        </p:nvSpPr>
        <p:spPr>
          <a:xfrm>
            <a:off x="5971597" y="3636822"/>
            <a:ext cx="5919656" cy="636462"/>
          </a:xfrm>
          <a:prstGeom prst="rect">
            <a:avLst/>
          </a:prstGeom>
        </p:spPr>
        <p:txBody>
          <a:bodyPr wrap="square" anchor="ctr" anchorCtr="0">
            <a:noAutofit/>
          </a:bodyPr>
          <a:lstStyle/>
          <a:p>
            <a:pPr marL="0" marR="0" lvl="1" indent="0" algn="l" defTabSz="913826" rtl="0" eaLnBrk="1" fontAlgn="base" latinLnBrk="0" hangingPunct="1">
              <a:lnSpc>
                <a:spcPct val="120000"/>
              </a:lnSpc>
              <a:spcBef>
                <a:spcPts val="600"/>
              </a:spcBef>
              <a:spcAft>
                <a:spcPts val="300"/>
              </a:spcAft>
              <a:buClr>
                <a:srgbClr val="DC3C00"/>
              </a:buClr>
              <a:buSzTx/>
              <a:buFontTx/>
              <a:buNone/>
              <a:tabLst/>
              <a:defRPr/>
            </a:pP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Visual Studio Code – OS onafhankelijke editor</a:t>
            </a:r>
          </a:p>
        </p:txBody>
      </p:sp>
      <p:cxnSp>
        <p:nvCxnSpPr>
          <p:cNvPr id="35" name="Straight Connector 13">
            <a:extLst>
              <a:ext uri="{FF2B5EF4-FFF2-40B4-BE49-F238E27FC236}">
                <a16:creationId xmlns:a16="http://schemas.microsoft.com/office/drawing/2014/main" id="{5AEC7333-EA9A-48B5-A6DE-C43AE1467D2C}"/>
              </a:ext>
            </a:extLst>
          </p:cNvPr>
          <p:cNvCxnSpPr/>
          <p:nvPr/>
        </p:nvCxnSpPr>
        <p:spPr>
          <a:xfrm>
            <a:off x="5390511" y="1171234"/>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14">
            <a:extLst>
              <a:ext uri="{FF2B5EF4-FFF2-40B4-BE49-F238E27FC236}">
                <a16:creationId xmlns:a16="http://schemas.microsoft.com/office/drawing/2014/main" id="{D6C69116-9A99-4DA3-861C-1FAD80ADAF41}"/>
              </a:ext>
            </a:extLst>
          </p:cNvPr>
          <p:cNvCxnSpPr/>
          <p:nvPr/>
        </p:nvCxnSpPr>
        <p:spPr>
          <a:xfrm>
            <a:off x="5390511" y="1966611"/>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15">
            <a:extLst>
              <a:ext uri="{FF2B5EF4-FFF2-40B4-BE49-F238E27FC236}">
                <a16:creationId xmlns:a16="http://schemas.microsoft.com/office/drawing/2014/main" id="{B025E18C-1A07-4966-B23A-CF45843B99BA}"/>
              </a:ext>
            </a:extLst>
          </p:cNvPr>
          <p:cNvCxnSpPr/>
          <p:nvPr/>
        </p:nvCxnSpPr>
        <p:spPr>
          <a:xfrm>
            <a:off x="5390511" y="2761988"/>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16">
            <a:extLst>
              <a:ext uri="{FF2B5EF4-FFF2-40B4-BE49-F238E27FC236}">
                <a16:creationId xmlns:a16="http://schemas.microsoft.com/office/drawing/2014/main" id="{3494A909-53E0-436F-B450-7703774A74FA}"/>
              </a:ext>
            </a:extLst>
          </p:cNvPr>
          <p:cNvCxnSpPr/>
          <p:nvPr/>
        </p:nvCxnSpPr>
        <p:spPr>
          <a:xfrm>
            <a:off x="5390511" y="3557365"/>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17">
            <a:extLst>
              <a:ext uri="{FF2B5EF4-FFF2-40B4-BE49-F238E27FC236}">
                <a16:creationId xmlns:a16="http://schemas.microsoft.com/office/drawing/2014/main" id="{3FCA446D-1ABF-4D2F-B934-8B3A21CCC1EB}"/>
              </a:ext>
            </a:extLst>
          </p:cNvPr>
          <p:cNvCxnSpPr/>
          <p:nvPr/>
        </p:nvCxnSpPr>
        <p:spPr>
          <a:xfrm>
            <a:off x="5390511" y="4352742"/>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18">
            <a:extLst>
              <a:ext uri="{FF2B5EF4-FFF2-40B4-BE49-F238E27FC236}">
                <a16:creationId xmlns:a16="http://schemas.microsoft.com/office/drawing/2014/main" id="{913C72CF-EE97-4530-B4AB-8DBEE60A8A6E}"/>
              </a:ext>
            </a:extLst>
          </p:cNvPr>
          <p:cNvSpPr/>
          <p:nvPr/>
        </p:nvSpPr>
        <p:spPr>
          <a:xfrm>
            <a:off x="5971597" y="4432199"/>
            <a:ext cx="6052457" cy="636462"/>
          </a:xfrm>
          <a:prstGeom prst="rect">
            <a:avLst/>
          </a:prstGeom>
        </p:spPr>
        <p:txBody>
          <a:bodyPr wrap="square" anchor="ctr" anchorCtr="0">
            <a:noAutofit/>
          </a:bodyPr>
          <a:lstStyle/>
          <a:p>
            <a:pPr marL="0" marR="0" lvl="1" indent="0" algn="l" defTabSz="913826" rtl="0" eaLnBrk="1" fontAlgn="base" latinLnBrk="0" hangingPunct="1">
              <a:lnSpc>
                <a:spcPct val="120000"/>
              </a:lnSpc>
              <a:spcBef>
                <a:spcPts val="600"/>
              </a:spcBef>
              <a:spcAft>
                <a:spcPts val="300"/>
              </a:spcAft>
              <a:buClr>
                <a:srgbClr val="DC3C00"/>
              </a:buClr>
              <a:buSzTx/>
              <a:buFontTx/>
              <a:buNone/>
              <a:tabLst/>
              <a:defRPr/>
            </a:pP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Windows Terminal (Preview) – Windows 10 </a:t>
            </a:r>
            <a:r>
              <a:rPr kumimoji="0" lang="nl-NL" sz="1400" b="0" i="0" u="none" strike="noStrike" kern="1200" cap="none" spc="0" normalizeH="0" baseline="0" noProof="0" dirty="0" err="1">
                <a:ln>
                  <a:noFill/>
                </a:ln>
                <a:solidFill>
                  <a:prstClr val="white"/>
                </a:solidFill>
                <a:effectLst/>
                <a:uLnTx/>
                <a:uFillTx/>
                <a:latin typeface="Arial" panose="020B0604020202020204" pitchFamily="34" charset="0"/>
                <a:ea typeface="Segoe UI" pitchFamily="34" charset="0"/>
                <a:cs typeface="Arial" panose="020B0604020202020204" pitchFamily="34" charset="0"/>
              </a:rPr>
              <a:t>only</a:t>
            </a: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 verzamelplek voor alle terminal applicaties</a:t>
            </a:r>
          </a:p>
        </p:txBody>
      </p:sp>
      <p:cxnSp>
        <p:nvCxnSpPr>
          <p:cNvPr id="41" name="Straight Connector 19">
            <a:extLst>
              <a:ext uri="{FF2B5EF4-FFF2-40B4-BE49-F238E27FC236}">
                <a16:creationId xmlns:a16="http://schemas.microsoft.com/office/drawing/2014/main" id="{A26B04EE-6962-48C4-8E2B-31FF5B6598F9}"/>
              </a:ext>
            </a:extLst>
          </p:cNvPr>
          <p:cNvCxnSpPr/>
          <p:nvPr/>
        </p:nvCxnSpPr>
        <p:spPr>
          <a:xfrm>
            <a:off x="5390511" y="5148118"/>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20">
            <a:extLst>
              <a:ext uri="{FF2B5EF4-FFF2-40B4-BE49-F238E27FC236}">
                <a16:creationId xmlns:a16="http://schemas.microsoft.com/office/drawing/2014/main" id="{F1C7B4B3-F5C8-4B8E-919D-6F9A46B9A12D}"/>
              </a:ext>
            </a:extLst>
          </p:cNvPr>
          <p:cNvSpPr/>
          <p:nvPr/>
        </p:nvSpPr>
        <p:spPr bwMode="auto">
          <a:xfrm>
            <a:off x="5401568" y="1317536"/>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nl-NL" sz="215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43" name="Oval 21">
            <a:extLst>
              <a:ext uri="{FF2B5EF4-FFF2-40B4-BE49-F238E27FC236}">
                <a16:creationId xmlns:a16="http://schemas.microsoft.com/office/drawing/2014/main" id="{8219FD7F-0DC5-4A11-9372-2CB41CE98214}"/>
              </a:ext>
            </a:extLst>
          </p:cNvPr>
          <p:cNvSpPr/>
          <p:nvPr/>
        </p:nvSpPr>
        <p:spPr bwMode="auto">
          <a:xfrm>
            <a:off x="5401568" y="2112913"/>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nl-NL" sz="215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44" name="Oval 22">
            <a:extLst>
              <a:ext uri="{FF2B5EF4-FFF2-40B4-BE49-F238E27FC236}">
                <a16:creationId xmlns:a16="http://schemas.microsoft.com/office/drawing/2014/main" id="{BC90FC2D-5DF3-41AE-85F3-996758BD747C}"/>
              </a:ext>
            </a:extLst>
          </p:cNvPr>
          <p:cNvSpPr/>
          <p:nvPr/>
        </p:nvSpPr>
        <p:spPr bwMode="auto">
          <a:xfrm>
            <a:off x="5401568" y="2908290"/>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nl-NL" sz="215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45" name="Oval 23">
            <a:extLst>
              <a:ext uri="{FF2B5EF4-FFF2-40B4-BE49-F238E27FC236}">
                <a16:creationId xmlns:a16="http://schemas.microsoft.com/office/drawing/2014/main" id="{BCD193EE-8EE9-4D76-9615-A9AAD27D5C0D}"/>
              </a:ext>
            </a:extLst>
          </p:cNvPr>
          <p:cNvSpPr/>
          <p:nvPr/>
        </p:nvSpPr>
        <p:spPr bwMode="auto">
          <a:xfrm>
            <a:off x="5401568" y="3703667"/>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nl-NL" sz="215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46" name="Oval 24">
            <a:extLst>
              <a:ext uri="{FF2B5EF4-FFF2-40B4-BE49-F238E27FC236}">
                <a16:creationId xmlns:a16="http://schemas.microsoft.com/office/drawing/2014/main" id="{5161163C-7998-44A2-B8DE-96A3BA174C45}"/>
              </a:ext>
            </a:extLst>
          </p:cNvPr>
          <p:cNvSpPr/>
          <p:nvPr/>
        </p:nvSpPr>
        <p:spPr bwMode="auto">
          <a:xfrm>
            <a:off x="5401568" y="4499044"/>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nl-NL" sz="215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sp>
        <p:nvSpPr>
          <p:cNvPr id="47" name="Rectangle 25">
            <a:extLst>
              <a:ext uri="{FF2B5EF4-FFF2-40B4-BE49-F238E27FC236}">
                <a16:creationId xmlns:a16="http://schemas.microsoft.com/office/drawing/2014/main" id="{A25E2D93-E390-4227-A904-A7B0099184CE}"/>
              </a:ext>
            </a:extLst>
          </p:cNvPr>
          <p:cNvSpPr/>
          <p:nvPr/>
        </p:nvSpPr>
        <p:spPr>
          <a:xfrm>
            <a:off x="5971598" y="5294419"/>
            <a:ext cx="5567318" cy="636462"/>
          </a:xfrm>
          <a:prstGeom prst="rect">
            <a:avLst/>
          </a:prstGeom>
        </p:spPr>
        <p:txBody>
          <a:bodyPr wrap="square" anchor="ctr" anchorCtr="0">
            <a:noAutofit/>
          </a:bodyPr>
          <a:lstStyle/>
          <a:p>
            <a:pPr marL="0" marR="0" lvl="1" indent="0" algn="l" defTabSz="913826" rtl="0" eaLnBrk="1" fontAlgn="base" latinLnBrk="0" hangingPunct="1">
              <a:lnSpc>
                <a:spcPct val="120000"/>
              </a:lnSpc>
              <a:spcBef>
                <a:spcPts val="600"/>
              </a:spcBef>
              <a:spcAft>
                <a:spcPts val="300"/>
              </a:spcAft>
              <a:buClr>
                <a:srgbClr val="DC3C00"/>
              </a:buClr>
              <a:buSzTx/>
              <a:buFontTx/>
              <a:buNone/>
              <a:tabLst/>
              <a:defRPr/>
            </a:pPr>
            <a:endPar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endParaRPr>
          </a:p>
        </p:txBody>
      </p:sp>
      <p:sp>
        <p:nvSpPr>
          <p:cNvPr id="49" name="Rectangle 27">
            <a:extLst>
              <a:ext uri="{FF2B5EF4-FFF2-40B4-BE49-F238E27FC236}">
                <a16:creationId xmlns:a16="http://schemas.microsoft.com/office/drawing/2014/main" id="{6FA5DA0F-B795-47E7-8996-6F6FAC65D28F}"/>
              </a:ext>
            </a:extLst>
          </p:cNvPr>
          <p:cNvSpPr/>
          <p:nvPr/>
        </p:nvSpPr>
        <p:spPr>
          <a:xfrm>
            <a:off x="5971597" y="2816296"/>
            <a:ext cx="4652167" cy="636462"/>
          </a:xfrm>
          <a:prstGeom prst="rect">
            <a:avLst/>
          </a:prstGeom>
        </p:spPr>
        <p:txBody>
          <a:bodyPr wrap="square" anchor="ctr" anchorCtr="0">
            <a:noAutofit/>
          </a:bodyPr>
          <a:lstStyle/>
          <a:p>
            <a:pPr lvl="0">
              <a:defRPr/>
            </a:pPr>
            <a:r>
              <a:rPr lang="nl-NL" sz="1400" dirty="0">
                <a:solidFill>
                  <a:prstClr val="white"/>
                </a:solidFill>
                <a:latin typeface="Arial" panose="020B0604020202020204" pitchFamily="34" charset="0"/>
                <a:cs typeface="Arial" panose="020B0604020202020204" pitchFamily="34" charset="0"/>
              </a:rPr>
              <a:t>PowerShell </a:t>
            </a:r>
            <a:r>
              <a:rPr lang="nl-NL" sz="1400" dirty="0" err="1">
                <a:solidFill>
                  <a:prstClr val="white"/>
                </a:solidFill>
                <a:latin typeface="Arial" panose="020B0604020202020204" pitchFamily="34" charset="0"/>
                <a:cs typeface="Arial" panose="020B0604020202020204" pitchFamily="34" charset="0"/>
              </a:rPr>
              <a:t>Core</a:t>
            </a:r>
            <a:r>
              <a:rPr lang="nl-NL" sz="1400" dirty="0">
                <a:solidFill>
                  <a:prstClr val="white"/>
                </a:solidFill>
                <a:latin typeface="Arial" panose="020B0604020202020204" pitchFamily="34" charset="0"/>
                <a:cs typeface="Arial" panose="020B0604020202020204" pitchFamily="34" charset="0"/>
              </a:rPr>
              <a:t>/PowerShell – download van GitHub</a:t>
            </a:r>
            <a:br>
              <a:rPr lang="nl-NL" sz="1400" dirty="0">
                <a:solidFill>
                  <a:prstClr val="white"/>
                </a:solidFill>
                <a:latin typeface="Arial" panose="020B0604020202020204" pitchFamily="34" charset="0"/>
                <a:cs typeface="Arial" panose="020B0604020202020204" pitchFamily="34" charset="0"/>
              </a:rPr>
            </a:br>
            <a:r>
              <a:rPr lang="nl-NL" sz="1400" dirty="0">
                <a:solidFill>
                  <a:prstClr val="white"/>
                </a:solidFill>
                <a:latin typeface="Arial" panose="020B0604020202020204" pitchFamily="34" charset="0"/>
                <a:cs typeface="Arial" panose="020B0604020202020204" pitchFamily="34" charset="0"/>
              </a:rPr>
              <a:t>OS onafhankelijk – Windows/Linux/</a:t>
            </a:r>
            <a:r>
              <a:rPr lang="nl-NL" sz="1400" dirty="0" err="1">
                <a:solidFill>
                  <a:prstClr val="white"/>
                </a:solidFill>
                <a:latin typeface="Arial" panose="020B0604020202020204" pitchFamily="34" charset="0"/>
                <a:cs typeface="Arial" panose="020B0604020202020204" pitchFamily="34" charset="0"/>
              </a:rPr>
              <a:t>MacOS</a:t>
            </a:r>
            <a:endParaRPr lang="nl-NL" sz="1400" dirty="0">
              <a:solidFill>
                <a:prstClr val="white"/>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803A4D93-1832-4D8A-A7D3-5AF1ED27D9B4}"/>
              </a:ext>
            </a:extLst>
          </p:cNvPr>
          <p:cNvGrpSpPr/>
          <p:nvPr/>
        </p:nvGrpSpPr>
        <p:grpSpPr>
          <a:xfrm>
            <a:off x="282371" y="6262581"/>
            <a:ext cx="4322286" cy="330838"/>
            <a:chOff x="282371" y="6262581"/>
            <a:chExt cx="4322286" cy="330838"/>
          </a:xfrm>
        </p:grpSpPr>
        <p:cxnSp>
          <p:nvCxnSpPr>
            <p:cNvPr id="54" name="Straight Connector 36">
              <a:extLst>
                <a:ext uri="{FF2B5EF4-FFF2-40B4-BE49-F238E27FC236}">
                  <a16:creationId xmlns:a16="http://schemas.microsoft.com/office/drawing/2014/main" id="{CDF21E85-4F28-4693-B4B3-FE8F6EE3C6E1}"/>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3" name="Afbeelding 52">
              <a:extLst>
                <a:ext uri="{FF2B5EF4-FFF2-40B4-BE49-F238E27FC236}">
                  <a16:creationId xmlns:a16="http://schemas.microsoft.com/office/drawing/2014/main" id="{66E98312-C97E-4B2B-A0F8-3DACADE963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57" name="Tekstvak 56">
            <a:extLst>
              <a:ext uri="{FF2B5EF4-FFF2-40B4-BE49-F238E27FC236}">
                <a16:creationId xmlns:a16="http://schemas.microsoft.com/office/drawing/2014/main" id="{C911F5D8-4544-4C53-914F-D884837D7E17}"/>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2" name="Rectangle 18">
            <a:extLst>
              <a:ext uri="{FF2B5EF4-FFF2-40B4-BE49-F238E27FC236}">
                <a16:creationId xmlns:a16="http://schemas.microsoft.com/office/drawing/2014/main" id="{D5D72438-0192-4EE6-8D16-FA026DDCB697}"/>
              </a:ext>
            </a:extLst>
          </p:cNvPr>
          <p:cNvSpPr/>
          <p:nvPr/>
        </p:nvSpPr>
        <p:spPr>
          <a:xfrm>
            <a:off x="5958952" y="5289078"/>
            <a:ext cx="6052457" cy="636462"/>
          </a:xfrm>
          <a:prstGeom prst="rect">
            <a:avLst/>
          </a:prstGeom>
        </p:spPr>
        <p:txBody>
          <a:bodyPr wrap="square" anchor="ctr" anchorCtr="0">
            <a:noAutofit/>
          </a:bodyPr>
          <a:lstStyle/>
          <a:p>
            <a:pPr marL="0" marR="0" lvl="1" indent="0" algn="l" defTabSz="913826" rtl="0" eaLnBrk="1" fontAlgn="base" latinLnBrk="0" hangingPunct="1">
              <a:lnSpc>
                <a:spcPct val="120000"/>
              </a:lnSpc>
              <a:spcBef>
                <a:spcPts val="600"/>
              </a:spcBef>
              <a:spcAft>
                <a:spcPts val="300"/>
              </a:spcAft>
              <a:buClr>
                <a:srgbClr val="DC3C00"/>
              </a:buClr>
              <a:buSzTx/>
              <a:buFontTx/>
              <a:buNone/>
              <a:tabLst/>
              <a:defRPr/>
            </a:pPr>
            <a:r>
              <a:rPr kumimoji="0" lang="nl-NL" sz="1400" b="0" i="0" u="none" strike="noStrike" kern="1200" cap="none" spc="0" normalizeH="0" baseline="0" noProof="0" dirty="0" err="1">
                <a:ln>
                  <a:noFill/>
                </a:ln>
                <a:solidFill>
                  <a:prstClr val="white"/>
                </a:solidFill>
                <a:effectLst/>
                <a:uLnTx/>
                <a:uFillTx/>
                <a:latin typeface="Arial" panose="020B0604020202020204" pitchFamily="34" charset="0"/>
                <a:ea typeface="Segoe UI" pitchFamily="34" charset="0"/>
                <a:cs typeface="Arial" panose="020B0604020202020204" pitchFamily="34" charset="0"/>
              </a:rPr>
              <a:t>CloudShell</a:t>
            </a: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 – PowerShell via de </a:t>
            </a:r>
            <a:r>
              <a:rPr kumimoji="0" lang="nl-NL" sz="1400" b="0" i="0" u="none" strike="noStrike" kern="1200" cap="none" spc="0" normalizeH="0" baseline="0" noProof="0" dirty="0" err="1">
                <a:ln>
                  <a:noFill/>
                </a:ln>
                <a:solidFill>
                  <a:prstClr val="white"/>
                </a:solidFill>
                <a:effectLst/>
                <a:uLnTx/>
                <a:uFillTx/>
                <a:latin typeface="Arial" panose="020B0604020202020204" pitchFamily="34" charset="0"/>
                <a:ea typeface="Segoe UI" pitchFamily="34" charset="0"/>
                <a:cs typeface="Arial" panose="020B0604020202020204" pitchFamily="34" charset="0"/>
              </a:rPr>
              <a:t>cloud</a:t>
            </a: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 in je </a:t>
            </a:r>
            <a:r>
              <a:rPr kumimoji="0" lang="nl-NL" sz="1400" b="0" i="0" u="none" strike="noStrike" kern="1200" cap="none" spc="0" normalizeH="0" baseline="0" noProof="0" dirty="0" err="1">
                <a:ln>
                  <a:noFill/>
                </a:ln>
                <a:solidFill>
                  <a:prstClr val="white"/>
                </a:solidFill>
                <a:effectLst/>
                <a:uLnTx/>
                <a:uFillTx/>
                <a:latin typeface="Arial" panose="020B0604020202020204" pitchFamily="34" charset="0"/>
                <a:ea typeface="Segoe UI" pitchFamily="34" charset="0"/>
                <a:cs typeface="Arial" panose="020B0604020202020204" pitchFamily="34" charset="0"/>
              </a:rPr>
              <a:t>Azure</a:t>
            </a:r>
            <a:r>
              <a:rPr kumimoji="0" lang="nl-NL" sz="1400" b="0" i="0" u="none" strike="noStrike" kern="1200" cap="none" spc="0" normalizeH="0" baseline="0" noProof="0" dirty="0">
                <a:ln>
                  <a:noFill/>
                </a:ln>
                <a:solidFill>
                  <a:prstClr val="white"/>
                </a:solidFill>
                <a:effectLst/>
                <a:uLnTx/>
                <a:uFillTx/>
                <a:latin typeface="Arial" panose="020B0604020202020204" pitchFamily="34" charset="0"/>
                <a:ea typeface="Segoe UI" pitchFamily="34" charset="0"/>
                <a:cs typeface="Arial" panose="020B0604020202020204" pitchFamily="34" charset="0"/>
              </a:rPr>
              <a:t> omgeving</a:t>
            </a:r>
          </a:p>
        </p:txBody>
      </p:sp>
      <p:cxnSp>
        <p:nvCxnSpPr>
          <p:cNvPr id="55" name="Straight Connector 19">
            <a:extLst>
              <a:ext uri="{FF2B5EF4-FFF2-40B4-BE49-F238E27FC236}">
                <a16:creationId xmlns:a16="http://schemas.microsoft.com/office/drawing/2014/main" id="{58CA8C6C-A03D-46D4-94B0-67B329D2D4E4}"/>
              </a:ext>
            </a:extLst>
          </p:cNvPr>
          <p:cNvCxnSpPr/>
          <p:nvPr/>
        </p:nvCxnSpPr>
        <p:spPr>
          <a:xfrm>
            <a:off x="5377866" y="6004997"/>
            <a:ext cx="663354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Oval 24">
            <a:extLst>
              <a:ext uri="{FF2B5EF4-FFF2-40B4-BE49-F238E27FC236}">
                <a16:creationId xmlns:a16="http://schemas.microsoft.com/office/drawing/2014/main" id="{D519CB8E-A1FE-43B1-B16C-62B73BE4F986}"/>
              </a:ext>
            </a:extLst>
          </p:cNvPr>
          <p:cNvSpPr/>
          <p:nvPr/>
        </p:nvSpPr>
        <p:spPr bwMode="auto">
          <a:xfrm>
            <a:off x="5388923" y="5355923"/>
            <a:ext cx="502772" cy="502772"/>
          </a:xfrm>
          <a:prstGeom prst="ellipse">
            <a:avLst/>
          </a:prstGeom>
          <a:solidFill>
            <a:srgbClr val="E11A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6</a:t>
            </a:r>
            <a:endParaRPr kumimoji="0" lang="nl-NL" sz="215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5128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9">
            <a:extLst>
              <a:ext uri="{FF2B5EF4-FFF2-40B4-BE49-F238E27FC236}">
                <a16:creationId xmlns:a16="http://schemas.microsoft.com/office/drawing/2014/main" id="{2E9512A7-E58E-4722-9A01-488863CD2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416" y="4281"/>
            <a:ext cx="6096000" cy="6849438"/>
          </a:xfrm>
          <a:prstGeom prst="rect">
            <a:avLst/>
          </a:prstGeom>
        </p:spPr>
      </p:pic>
      <p:sp>
        <p:nvSpPr>
          <p:cNvPr id="7" name="Rectangle 43">
            <a:extLst>
              <a:ext uri="{FF2B5EF4-FFF2-40B4-BE49-F238E27FC236}">
                <a16:creationId xmlns:a16="http://schemas.microsoft.com/office/drawing/2014/main" id="{BC295893-437B-4280-8A7B-C2791310A679}"/>
              </a:ext>
            </a:extLst>
          </p:cNvPr>
          <p:cNvSpPr/>
          <p:nvPr/>
        </p:nvSpPr>
        <p:spPr bwMode="auto">
          <a:xfrm>
            <a:off x="194763" y="1484728"/>
            <a:ext cx="4563612" cy="4488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0" rIns="0" bIns="0" numCol="1" spcCol="0" rtlCol="0" fromWordArt="0" anchor="t" anchorCtr="0" forceAA="0" compatLnSpc="1">
            <a:prstTxWarp prst="textNoShape">
              <a:avLst/>
            </a:prstTxWarp>
            <a:noAutofit/>
          </a:bodyPr>
          <a:lstStyle/>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Get-</a:t>
            </a:r>
            <a:r>
              <a:rPr lang="nl-NL" sz="1600" kern="0" dirty="0" err="1">
                <a:solidFill>
                  <a:schemeClr val="bg1"/>
                </a:solidFill>
                <a:latin typeface="Arial" panose="020B0604020202020204" pitchFamily="34" charset="0"/>
                <a:cs typeface="Arial" panose="020B0604020202020204" pitchFamily="34" charset="0"/>
              </a:rPr>
              <a:t>Command</a:t>
            </a:r>
            <a:endParaRPr lang="nl-NL" sz="1600" kern="0" dirty="0">
              <a:solidFill>
                <a:schemeClr val="bg1"/>
              </a:solidFill>
              <a:latin typeface="Arial" panose="020B0604020202020204" pitchFamily="34" charset="0"/>
              <a:cs typeface="Arial" panose="020B0604020202020204" pitchFamily="34" charset="0"/>
            </a:endParaRPr>
          </a:p>
          <a:p>
            <a:pPr marL="742950" lvl="1"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Welke </a:t>
            </a:r>
            <a:r>
              <a:rPr lang="nl-NL" sz="1600" kern="0" dirty="0" err="1">
                <a:solidFill>
                  <a:schemeClr val="bg1"/>
                </a:solidFill>
                <a:latin typeface="Arial" panose="020B0604020202020204" pitchFamily="34" charset="0"/>
                <a:cs typeface="Arial" panose="020B0604020202020204" pitchFamily="34" charset="0"/>
              </a:rPr>
              <a:t>cmdlets</a:t>
            </a:r>
            <a:r>
              <a:rPr lang="nl-NL" sz="1600" kern="0" dirty="0">
                <a:solidFill>
                  <a:schemeClr val="bg1"/>
                </a:solidFill>
                <a:latin typeface="Arial" panose="020B0604020202020204" pitchFamily="34" charset="0"/>
                <a:cs typeface="Arial" panose="020B0604020202020204" pitchFamily="34" charset="0"/>
              </a:rPr>
              <a:t> zijn er</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Get-Help</a:t>
            </a:r>
          </a:p>
          <a:p>
            <a:pPr marL="742950" lvl="1"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Hoe moet ik de </a:t>
            </a:r>
            <a:r>
              <a:rPr lang="nl-NL" sz="1600" kern="0" dirty="0" err="1">
                <a:solidFill>
                  <a:schemeClr val="bg1"/>
                </a:solidFill>
                <a:latin typeface="Arial" panose="020B0604020202020204" pitchFamily="34" charset="0"/>
                <a:cs typeface="Arial" panose="020B0604020202020204" pitchFamily="34" charset="0"/>
              </a:rPr>
              <a:t>cmdlets</a:t>
            </a:r>
            <a:r>
              <a:rPr lang="nl-NL" sz="1600" kern="0" dirty="0">
                <a:solidFill>
                  <a:schemeClr val="bg1"/>
                </a:solidFill>
                <a:latin typeface="Arial" panose="020B0604020202020204" pitchFamily="34" charset="0"/>
                <a:cs typeface="Arial" panose="020B0604020202020204" pitchFamily="34" charset="0"/>
              </a:rPr>
              <a:t> gebruiken</a:t>
            </a:r>
          </a:p>
          <a:p>
            <a:pPr marL="285750"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Get-Member</a:t>
            </a:r>
          </a:p>
          <a:p>
            <a:pPr marL="742950" lvl="1" indent="-285750" defTabSz="913748" fontAlgn="base">
              <a:spcAft>
                <a:spcPts val="1200"/>
              </a:spcAft>
              <a:buBlip>
                <a:blip r:embed="rId4"/>
              </a:buBlip>
              <a:defRPr/>
            </a:pPr>
            <a:r>
              <a:rPr lang="nl-NL" sz="1600" kern="0" dirty="0">
                <a:solidFill>
                  <a:schemeClr val="bg1"/>
                </a:solidFill>
                <a:latin typeface="Arial" panose="020B0604020202020204" pitchFamily="34" charset="0"/>
                <a:cs typeface="Arial" panose="020B0604020202020204" pitchFamily="34" charset="0"/>
              </a:rPr>
              <a:t>Wat voor output geeft een </a:t>
            </a:r>
            <a:r>
              <a:rPr lang="nl-NL" sz="1600" kern="0" dirty="0" err="1">
                <a:solidFill>
                  <a:schemeClr val="bg1"/>
                </a:solidFill>
                <a:latin typeface="Arial" panose="020B0604020202020204" pitchFamily="34" charset="0"/>
                <a:cs typeface="Arial" panose="020B0604020202020204" pitchFamily="34" charset="0"/>
              </a:rPr>
              <a:t>cmdlet</a:t>
            </a:r>
            <a:endParaRPr lang="nl-NL" sz="1600" kern="0" dirty="0">
              <a:solidFill>
                <a:schemeClr val="bg1"/>
              </a:solidFill>
              <a:latin typeface="Arial" panose="020B0604020202020204" pitchFamily="34" charset="0"/>
              <a:cs typeface="Arial" panose="020B0604020202020204" pitchFamily="34" charset="0"/>
            </a:endParaRPr>
          </a:p>
          <a:p>
            <a:pPr marL="285750" indent="-285750" defTabSz="913748" fontAlgn="base">
              <a:spcAft>
                <a:spcPts val="1200"/>
              </a:spcAft>
              <a:buBlip>
                <a:blip r:embed="rId5"/>
              </a:buBlip>
              <a:defRPr/>
            </a:pPr>
            <a:endParaRPr lang="nl-NL" sz="1600" kern="0" dirty="0">
              <a:solidFill>
                <a:schemeClr val="bg1"/>
              </a:solidFill>
              <a:latin typeface="Arial" panose="020B0604020202020204" pitchFamily="34" charset="0"/>
              <a:cs typeface="Arial" panose="020B0604020202020204" pitchFamily="34" charset="0"/>
            </a:endParaRPr>
          </a:p>
        </p:txBody>
      </p:sp>
      <p:pic>
        <p:nvPicPr>
          <p:cNvPr id="9" name="Afbeelding 8">
            <a:extLst>
              <a:ext uri="{FF2B5EF4-FFF2-40B4-BE49-F238E27FC236}">
                <a16:creationId xmlns:a16="http://schemas.microsoft.com/office/drawing/2014/main" id="{EC5C2154-0024-427E-A311-2D609C06652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23792" y="201476"/>
            <a:ext cx="989008" cy="989008"/>
          </a:xfrm>
          <a:prstGeom prst="rect">
            <a:avLst/>
          </a:prstGeom>
        </p:spPr>
      </p:pic>
      <p:sp>
        <p:nvSpPr>
          <p:cNvPr id="14" name="Title 4">
            <a:extLst>
              <a:ext uri="{FF2B5EF4-FFF2-40B4-BE49-F238E27FC236}">
                <a16:creationId xmlns:a16="http://schemas.microsoft.com/office/drawing/2014/main" id="{AD89A6EF-902A-4C19-9602-58FE21669AEB}"/>
              </a:ext>
            </a:extLst>
          </p:cNvPr>
          <p:cNvSpPr txBox="1">
            <a:spLocks/>
          </p:cNvSpPr>
          <p:nvPr/>
        </p:nvSpPr>
        <p:spPr>
          <a:xfrm>
            <a:off x="1283477" y="411163"/>
            <a:ext cx="6975898" cy="50641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nl-NL" sz="3600" dirty="0">
                <a:solidFill>
                  <a:schemeClr val="bg1"/>
                </a:solidFill>
                <a:latin typeface="Raleway ExtraBold" panose="020B0903030101060003" pitchFamily="34" charset="0"/>
                <a:cs typeface="Segoe UI Semibold" panose="020B0702040204020203" pitchFamily="34" charset="0"/>
              </a:rPr>
              <a:t>3 Belangrijkste </a:t>
            </a:r>
            <a:r>
              <a:rPr lang="nl-NL" sz="3600" dirty="0" err="1">
                <a:solidFill>
                  <a:schemeClr val="bg1"/>
                </a:solidFill>
                <a:latin typeface="Raleway ExtraBold" panose="020B0903030101060003" pitchFamily="34" charset="0"/>
                <a:cs typeface="Segoe UI Semibold" panose="020B0702040204020203" pitchFamily="34" charset="0"/>
              </a:rPr>
              <a:t>cmdlets</a:t>
            </a:r>
            <a:endParaRPr lang="nl-NL" sz="2000" dirty="0">
              <a:solidFill>
                <a:schemeClr val="bg1"/>
              </a:solidFill>
              <a:latin typeface="Raleway ExtraBold" panose="020B0903030101060003" pitchFamily="34" charset="0"/>
              <a:cs typeface="Segoe UI Semibold" panose="020B0702040204020203" pitchFamily="34" charset="0"/>
            </a:endParaRPr>
          </a:p>
        </p:txBody>
      </p:sp>
      <p:grpSp>
        <p:nvGrpSpPr>
          <p:cNvPr id="15" name="Groep 14">
            <a:extLst>
              <a:ext uri="{FF2B5EF4-FFF2-40B4-BE49-F238E27FC236}">
                <a16:creationId xmlns:a16="http://schemas.microsoft.com/office/drawing/2014/main" id="{EAAD8AEC-96C3-4EE5-B4F0-B9A699FC606D}"/>
              </a:ext>
            </a:extLst>
          </p:cNvPr>
          <p:cNvGrpSpPr/>
          <p:nvPr/>
        </p:nvGrpSpPr>
        <p:grpSpPr>
          <a:xfrm>
            <a:off x="282371" y="6262581"/>
            <a:ext cx="4322286" cy="330838"/>
            <a:chOff x="282371" y="6262581"/>
            <a:chExt cx="4322286" cy="330838"/>
          </a:xfrm>
        </p:grpSpPr>
        <p:cxnSp>
          <p:nvCxnSpPr>
            <p:cNvPr id="18" name="Straight Connector 36">
              <a:extLst>
                <a:ext uri="{FF2B5EF4-FFF2-40B4-BE49-F238E27FC236}">
                  <a16:creationId xmlns:a16="http://schemas.microsoft.com/office/drawing/2014/main" id="{2FB9C08C-EB34-46CB-9908-7D044706BCDF}"/>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Afbeelding 16">
              <a:extLst>
                <a:ext uri="{FF2B5EF4-FFF2-40B4-BE49-F238E27FC236}">
                  <a16:creationId xmlns:a16="http://schemas.microsoft.com/office/drawing/2014/main" id="{F4F02ED0-1A71-4417-937E-CB22DA24006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9097A972-F9FF-42EB-AC27-635EC4EFC978}"/>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1169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023799A1-905C-487E-AFBD-B0E04EE72B3B}"/>
              </a:ext>
            </a:extLst>
          </p:cNvPr>
          <p:cNvPicPr>
            <a:picLocks noChangeAspect="1"/>
          </p:cNvPicPr>
          <p:nvPr/>
        </p:nvPicPr>
        <p:blipFill>
          <a:blip r:embed="rId3"/>
          <a:stretch>
            <a:fillRect/>
          </a:stretch>
        </p:blipFill>
        <p:spPr>
          <a:xfrm>
            <a:off x="8084" y="0"/>
            <a:ext cx="6096000" cy="6858000"/>
          </a:xfrm>
          <a:prstGeom prst="rect">
            <a:avLst/>
          </a:prstGeom>
        </p:spPr>
      </p:pic>
      <p:cxnSp>
        <p:nvCxnSpPr>
          <p:cNvPr id="56" name="Rechte verbindingslijn 55">
            <a:extLst>
              <a:ext uri="{FF2B5EF4-FFF2-40B4-BE49-F238E27FC236}">
                <a16:creationId xmlns:a16="http://schemas.microsoft.com/office/drawing/2014/main" id="{FDE2DC00-3D1A-4747-9D66-2D47D6436F17}"/>
              </a:ext>
            </a:extLst>
          </p:cNvPr>
          <p:cNvCxnSpPr>
            <a:cxnSpLocks/>
          </p:cNvCxnSpPr>
          <p:nvPr/>
        </p:nvCxnSpPr>
        <p:spPr>
          <a:xfrm>
            <a:off x="6303892" y="1740115"/>
            <a:ext cx="0" cy="2477043"/>
          </a:xfrm>
          <a:prstGeom prst="line">
            <a:avLst/>
          </a:prstGeom>
          <a:ln w="63500">
            <a:solidFill>
              <a:srgbClr val="E11A37"/>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15" name="Title 4">
            <a:extLst>
              <a:ext uri="{FF2B5EF4-FFF2-40B4-BE49-F238E27FC236}">
                <a16:creationId xmlns:a16="http://schemas.microsoft.com/office/drawing/2014/main" id="{CBC0AE40-AF3F-43F5-9C88-2F56C644174C}"/>
              </a:ext>
            </a:extLst>
          </p:cNvPr>
          <p:cNvSpPr txBox="1">
            <a:spLocks/>
          </p:cNvSpPr>
          <p:nvPr/>
        </p:nvSpPr>
        <p:spPr>
          <a:xfrm>
            <a:off x="6096000" y="297192"/>
            <a:ext cx="6096000" cy="1074408"/>
          </a:xfrm>
          <a:prstGeom prst="rect">
            <a:avLst/>
          </a:prstGeom>
        </p:spPr>
        <p:txBody>
          <a:bodyPr/>
          <a:lstStyle>
            <a:lvl1pPr algn="l" defTabSz="914367" rtl="0" eaLnBrk="1" latinLnBrk="0" hangingPunct="1">
              <a:lnSpc>
                <a:spcPct val="90000"/>
              </a:lnSpc>
              <a:spcBef>
                <a:spcPct val="0"/>
              </a:spcBef>
              <a:buNone/>
              <a:defRPr lang="en-US" sz="3600" b="0" kern="1200" cap="none" spc="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nl-NL" dirty="0" err="1">
                <a:solidFill>
                  <a:srgbClr val="E11A37"/>
                </a:solidFill>
                <a:latin typeface="Raleway ExtraBold" panose="020B0903030101060003" pitchFamily="34" charset="0"/>
                <a:cs typeface="Segoe UI Semibold" panose="020B0702040204020203" pitchFamily="34" charset="0"/>
              </a:rPr>
              <a:t>Cmdlets</a:t>
            </a:r>
            <a:r>
              <a:rPr lang="nl-NL" dirty="0">
                <a:solidFill>
                  <a:srgbClr val="F7941E"/>
                </a:solidFill>
                <a:latin typeface="Raleway ExtraBold" panose="020B0903030101060003" pitchFamily="34" charset="0"/>
                <a:cs typeface="Segoe UI Semibold" panose="020B0702040204020203" pitchFamily="34" charset="0"/>
              </a:rPr>
              <a:t> </a:t>
            </a:r>
            <a:r>
              <a:rPr lang="nl-NL" sz="3200" dirty="0">
                <a:solidFill>
                  <a:schemeClr val="bg1"/>
                </a:solidFill>
                <a:latin typeface="Raleway SemiBold" panose="020B0703030101060003" pitchFamily="34" charset="0"/>
                <a:cs typeface="Segoe UI Semibold" panose="020B0702040204020203" pitchFamily="34" charset="0"/>
              </a:rPr>
              <a:t>– hoe zien ze er uit</a:t>
            </a:r>
          </a:p>
        </p:txBody>
      </p:sp>
      <p:grpSp>
        <p:nvGrpSpPr>
          <p:cNvPr id="29" name="Groep 28">
            <a:extLst>
              <a:ext uri="{FF2B5EF4-FFF2-40B4-BE49-F238E27FC236}">
                <a16:creationId xmlns:a16="http://schemas.microsoft.com/office/drawing/2014/main" id="{AFE2D51B-4DE1-4F71-BF5E-A1DCE4066994}"/>
              </a:ext>
            </a:extLst>
          </p:cNvPr>
          <p:cNvGrpSpPr/>
          <p:nvPr/>
        </p:nvGrpSpPr>
        <p:grpSpPr>
          <a:xfrm>
            <a:off x="282371" y="6262581"/>
            <a:ext cx="4322286" cy="330838"/>
            <a:chOff x="282371" y="6262581"/>
            <a:chExt cx="4322286" cy="330838"/>
          </a:xfrm>
        </p:grpSpPr>
        <p:cxnSp>
          <p:nvCxnSpPr>
            <p:cNvPr id="32" name="Straight Connector 36">
              <a:extLst>
                <a:ext uri="{FF2B5EF4-FFF2-40B4-BE49-F238E27FC236}">
                  <a16:creationId xmlns:a16="http://schemas.microsoft.com/office/drawing/2014/main" id="{3665AB96-E334-4801-A999-90D0AFBACD07}"/>
                </a:ext>
              </a:extLst>
            </p:cNvPr>
            <p:cNvCxnSpPr>
              <a:cxnSpLocks/>
            </p:cNvCxnSpPr>
            <p:nvPr/>
          </p:nvCxnSpPr>
          <p:spPr>
            <a:xfrm>
              <a:off x="282371" y="6262581"/>
              <a:ext cx="4322286" cy="0"/>
            </a:xfrm>
            <a:prstGeom prst="line">
              <a:avLst/>
            </a:prstGeom>
            <a:ln>
              <a:solidFill>
                <a:schemeClr val="bg1">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1" name="Afbeelding 30">
              <a:extLst>
                <a:ext uri="{FF2B5EF4-FFF2-40B4-BE49-F238E27FC236}">
                  <a16:creationId xmlns:a16="http://schemas.microsoft.com/office/drawing/2014/main" id="{7EE8D8DD-E547-41D9-9C68-B9ECF55EEA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2" name="Tekstvak 11">
            <a:extLst>
              <a:ext uri="{FF2B5EF4-FFF2-40B4-BE49-F238E27FC236}">
                <a16:creationId xmlns:a16="http://schemas.microsoft.com/office/drawing/2014/main" id="{1AD12E0E-EE1C-4472-A940-6DC7F9BD9430}"/>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78D7FBB-1CCD-402C-AA43-3D938C555C56}"/>
              </a:ext>
            </a:extLst>
          </p:cNvPr>
          <p:cNvSpPr/>
          <p:nvPr/>
        </p:nvSpPr>
        <p:spPr>
          <a:xfrm>
            <a:off x="6822607" y="1749384"/>
            <a:ext cx="1593192" cy="923330"/>
          </a:xfrm>
          <a:prstGeom prst="rect">
            <a:avLst/>
          </a:prstGeom>
          <a:noFill/>
        </p:spPr>
        <p:txBody>
          <a:bodyPr wrap="none" lIns="91440" tIns="45720" rIns="91440" bIns="45720">
            <a:spAutoFit/>
          </a:bodyPr>
          <a:lstStyle/>
          <a:p>
            <a:pPr algn="ctr"/>
            <a:r>
              <a:rPr lang="en-US" sz="5400" b="1" spc="50" dirty="0">
                <a:ln w="9525" cmpd="sng">
                  <a:noFill/>
                  <a:prstDash val="solid"/>
                </a:ln>
                <a:solidFill>
                  <a:srgbClr val="70AD47">
                    <a:tint val="1000"/>
                  </a:srgbClr>
                </a:solidFill>
                <a:effectLst>
                  <a:glow rad="38100">
                    <a:schemeClr val="accent1">
                      <a:alpha val="40000"/>
                    </a:schemeClr>
                  </a:glow>
                </a:effectLst>
              </a:rPr>
              <a:t>Verb</a:t>
            </a:r>
          </a:p>
        </p:txBody>
      </p:sp>
      <p:sp>
        <p:nvSpPr>
          <p:cNvPr id="18" name="Rectangle 17">
            <a:extLst>
              <a:ext uri="{FF2B5EF4-FFF2-40B4-BE49-F238E27FC236}">
                <a16:creationId xmlns:a16="http://schemas.microsoft.com/office/drawing/2014/main" id="{5B42C553-EDA8-410B-BDEC-EFC3B0E962E0}"/>
              </a:ext>
            </a:extLst>
          </p:cNvPr>
          <p:cNvSpPr/>
          <p:nvPr/>
        </p:nvSpPr>
        <p:spPr>
          <a:xfrm>
            <a:off x="8810797" y="1749384"/>
            <a:ext cx="402674" cy="923330"/>
          </a:xfrm>
          <a:prstGeom prst="rect">
            <a:avLst/>
          </a:prstGeom>
          <a:noFill/>
        </p:spPr>
        <p:txBody>
          <a:bodyPr wrap="none" lIns="91440" tIns="45720" rIns="91440" bIns="45720">
            <a:spAutoFit/>
          </a:bodyPr>
          <a:lstStyle/>
          <a:p>
            <a:pPr algn="ctr"/>
            <a:r>
              <a:rPr lang="en-US" sz="5400" b="1" cap="none" spc="50" dirty="0">
                <a:ln w="9525" cmpd="sng">
                  <a:noFill/>
                  <a:prstDash val="solid"/>
                </a:ln>
                <a:solidFill>
                  <a:srgbClr val="70AD47">
                    <a:tint val="1000"/>
                  </a:srgbClr>
                </a:solidFill>
                <a:effectLst>
                  <a:glow rad="38100">
                    <a:schemeClr val="accent1">
                      <a:alpha val="40000"/>
                    </a:schemeClr>
                  </a:glow>
                </a:effectLst>
              </a:rPr>
              <a:t>-</a:t>
            </a:r>
          </a:p>
        </p:txBody>
      </p:sp>
      <p:sp>
        <p:nvSpPr>
          <p:cNvPr id="19" name="Rectangle 18">
            <a:extLst>
              <a:ext uri="{FF2B5EF4-FFF2-40B4-BE49-F238E27FC236}">
                <a16:creationId xmlns:a16="http://schemas.microsoft.com/office/drawing/2014/main" id="{4FB9C1AA-E20E-4218-9EC4-801AFD444F7F}"/>
              </a:ext>
            </a:extLst>
          </p:cNvPr>
          <p:cNvSpPr/>
          <p:nvPr/>
        </p:nvSpPr>
        <p:spPr>
          <a:xfrm>
            <a:off x="9646140" y="1749384"/>
            <a:ext cx="1782859" cy="923330"/>
          </a:xfrm>
          <a:prstGeom prst="rect">
            <a:avLst/>
          </a:prstGeom>
          <a:noFill/>
        </p:spPr>
        <p:txBody>
          <a:bodyPr wrap="none" lIns="91440" tIns="45720" rIns="91440" bIns="45720">
            <a:spAutoFit/>
          </a:bodyPr>
          <a:lstStyle/>
          <a:p>
            <a:pPr algn="ctr"/>
            <a:r>
              <a:rPr lang="en-US" sz="5400" b="1" cap="none" spc="50" dirty="0">
                <a:ln w="9525" cmpd="sng">
                  <a:noFill/>
                  <a:prstDash val="solid"/>
                </a:ln>
                <a:solidFill>
                  <a:srgbClr val="70AD47">
                    <a:tint val="1000"/>
                  </a:srgbClr>
                </a:solidFill>
                <a:effectLst>
                  <a:glow rad="38100">
                    <a:schemeClr val="accent1">
                      <a:alpha val="40000"/>
                    </a:schemeClr>
                  </a:glow>
                </a:effectLst>
              </a:rPr>
              <a:t>Noun</a:t>
            </a:r>
          </a:p>
        </p:txBody>
      </p:sp>
      <p:sp>
        <p:nvSpPr>
          <p:cNvPr id="2" name="TextBox 1">
            <a:extLst>
              <a:ext uri="{FF2B5EF4-FFF2-40B4-BE49-F238E27FC236}">
                <a16:creationId xmlns:a16="http://schemas.microsoft.com/office/drawing/2014/main" id="{0473872C-1B98-4859-80AB-AC8BC30D9C25}"/>
              </a:ext>
            </a:extLst>
          </p:cNvPr>
          <p:cNvSpPr txBox="1"/>
          <p:nvPr/>
        </p:nvSpPr>
        <p:spPr>
          <a:xfrm>
            <a:off x="6605081" y="3297677"/>
            <a:ext cx="2196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Get</a:t>
            </a:r>
          </a:p>
          <a:p>
            <a:pPr marL="285750" indent="-285750">
              <a:buFont typeface="Arial" panose="020B0604020202020204" pitchFamily="34" charset="0"/>
              <a:buChar char="•"/>
            </a:pPr>
            <a:r>
              <a:rPr lang="en-US" dirty="0"/>
              <a:t>Set</a:t>
            </a:r>
          </a:p>
          <a:p>
            <a:pPr marL="285750" indent="-285750">
              <a:buFont typeface="Arial" panose="020B0604020202020204" pitchFamily="34" charset="0"/>
              <a:buChar char="•"/>
            </a:pPr>
            <a:r>
              <a:rPr lang="en-US" dirty="0"/>
              <a:t>New</a:t>
            </a:r>
          </a:p>
          <a:p>
            <a:pPr marL="285750" indent="-285750">
              <a:buFont typeface="Arial" panose="020B0604020202020204" pitchFamily="34" charset="0"/>
              <a:buChar char="•"/>
            </a:pPr>
            <a:r>
              <a:rPr lang="en-US" dirty="0"/>
              <a:t>Remove</a:t>
            </a:r>
          </a:p>
          <a:p>
            <a:pPr marL="285750" indent="-285750">
              <a:buFont typeface="Arial" panose="020B0604020202020204" pitchFamily="34" charset="0"/>
              <a:buChar char="•"/>
            </a:pPr>
            <a:r>
              <a:rPr lang="en-US" dirty="0"/>
              <a:t>Connect</a:t>
            </a:r>
            <a:endParaRPr lang="nl-NL" dirty="0"/>
          </a:p>
        </p:txBody>
      </p:sp>
      <p:sp>
        <p:nvSpPr>
          <p:cNvPr id="4" name="TextBox 3">
            <a:extLst>
              <a:ext uri="{FF2B5EF4-FFF2-40B4-BE49-F238E27FC236}">
                <a16:creationId xmlns:a16="http://schemas.microsoft.com/office/drawing/2014/main" id="{E149C964-845C-49C4-BE29-B19AD82D63DF}"/>
              </a:ext>
            </a:extLst>
          </p:cNvPr>
          <p:cNvSpPr txBox="1"/>
          <p:nvPr/>
        </p:nvSpPr>
        <p:spPr>
          <a:xfrm>
            <a:off x="9646140" y="3297677"/>
            <a:ext cx="219605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Process</a:t>
            </a:r>
          </a:p>
          <a:p>
            <a:pPr marL="285750" indent="-285750">
              <a:buFont typeface="Arial" panose="020B0604020202020204" pitchFamily="34" charset="0"/>
              <a:buChar char="•"/>
            </a:pPr>
            <a:r>
              <a:rPr lang="en-US" dirty="0" err="1"/>
              <a:t>ChildItem</a:t>
            </a:r>
            <a:endParaRPr lang="en-US" dirty="0"/>
          </a:p>
          <a:p>
            <a:pPr marL="285750" indent="-285750">
              <a:buFont typeface="Arial" panose="020B0604020202020204" pitchFamily="34" charset="0"/>
              <a:buChar char="•"/>
            </a:pPr>
            <a:r>
              <a:rPr lang="en-US" dirty="0" err="1"/>
              <a:t>ADUser</a:t>
            </a:r>
            <a:endParaRPr lang="en-US" dirty="0"/>
          </a:p>
          <a:p>
            <a:pPr marL="285750" indent="-285750">
              <a:buFont typeface="Arial" panose="020B0604020202020204" pitchFamily="34" charset="0"/>
              <a:buChar char="•"/>
            </a:pPr>
            <a:r>
              <a:rPr lang="en-US" dirty="0"/>
              <a:t>Mailbox</a:t>
            </a:r>
          </a:p>
          <a:p>
            <a:pPr marL="285750" indent="-285750">
              <a:buFont typeface="Arial" panose="020B0604020202020204" pitchFamily="34" charset="0"/>
              <a:buChar char="•"/>
            </a:pPr>
            <a:r>
              <a:rPr lang="en-US" dirty="0" err="1"/>
              <a:t>AzResourceGroup</a:t>
            </a:r>
            <a:endParaRPr lang="en-US" dirty="0"/>
          </a:p>
          <a:p>
            <a:pPr marL="285750" indent="-285750">
              <a:buFont typeface="Arial" panose="020B0604020202020204" pitchFamily="34" charset="0"/>
              <a:buChar char="•"/>
            </a:pPr>
            <a:endParaRPr lang="nl-NL" dirty="0"/>
          </a:p>
        </p:txBody>
      </p:sp>
    </p:spTree>
    <p:extLst>
      <p:ext uri="{BB962C8B-B14F-4D97-AF65-F5344CB8AC3E}">
        <p14:creationId xmlns:p14="http://schemas.microsoft.com/office/powerpoint/2010/main" val="52510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grpSp>
        <p:nvGrpSpPr>
          <p:cNvPr id="8" name="Groep 7">
            <a:extLst>
              <a:ext uri="{FF2B5EF4-FFF2-40B4-BE49-F238E27FC236}">
                <a16:creationId xmlns:a16="http://schemas.microsoft.com/office/drawing/2014/main" id="{746F7622-B9EC-4E1D-86CE-5F13B2FEF1EC}"/>
              </a:ext>
            </a:extLst>
          </p:cNvPr>
          <p:cNvGrpSpPr/>
          <p:nvPr/>
        </p:nvGrpSpPr>
        <p:grpSpPr>
          <a:xfrm>
            <a:off x="282371" y="6257502"/>
            <a:ext cx="11652596" cy="335917"/>
            <a:chOff x="282371" y="6257502"/>
            <a:chExt cx="11652596" cy="335917"/>
          </a:xfrm>
        </p:grpSpPr>
        <p:cxnSp>
          <p:nvCxnSpPr>
            <p:cNvPr id="9" name="Rechte verbindingslijn 8">
              <a:extLst>
                <a:ext uri="{FF2B5EF4-FFF2-40B4-BE49-F238E27FC236}">
                  <a16:creationId xmlns:a16="http://schemas.microsoft.com/office/drawing/2014/main" id="{D0599045-FB24-4DC1-A767-32F09E2BD27D}"/>
                </a:ext>
              </a:extLst>
            </p:cNvPr>
            <p:cNvCxnSpPr/>
            <p:nvPr/>
          </p:nvCxnSpPr>
          <p:spPr>
            <a:xfrm>
              <a:off x="282371" y="6257502"/>
              <a:ext cx="116525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Afbeelding 12">
              <a:extLst>
                <a:ext uri="{FF2B5EF4-FFF2-40B4-BE49-F238E27FC236}">
                  <a16:creationId xmlns:a16="http://schemas.microsoft.com/office/drawing/2014/main" id="{F93E5BC5-7944-4CD4-8BF9-6A93A78D8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2371" y="6419608"/>
              <a:ext cx="925943" cy="173811"/>
            </a:xfrm>
            <a:prstGeom prst="rect">
              <a:avLst/>
            </a:prstGeom>
          </p:spPr>
        </p:pic>
      </p:grpSp>
      <p:sp>
        <p:nvSpPr>
          <p:cNvPr id="11" name="Tekstvak 10">
            <a:extLst>
              <a:ext uri="{FF2B5EF4-FFF2-40B4-BE49-F238E27FC236}">
                <a16:creationId xmlns:a16="http://schemas.microsoft.com/office/drawing/2014/main" id="{05E4AEC9-9A69-49CD-BD02-FDD4CFBEDB27}"/>
              </a:ext>
            </a:extLst>
          </p:cNvPr>
          <p:cNvSpPr txBox="1"/>
          <p:nvPr/>
        </p:nvSpPr>
        <p:spPr>
          <a:xfrm>
            <a:off x="1174233" y="6374093"/>
            <a:ext cx="60231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t.</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088-0063400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e.</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info@proact.nl | </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w.</a:t>
            </a:r>
            <a:r>
              <a:rPr kumimoji="0" lang="en-US"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proact.nl</a:t>
            </a:r>
            <a:endParaRPr kumimoji="0" lang="nl-NL" sz="12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B0760056-E990-454F-AFCE-341E51FB64F4}"/>
              </a:ext>
            </a:extLst>
          </p:cNvPr>
          <p:cNvSpPr txBox="1"/>
          <p:nvPr/>
        </p:nvSpPr>
        <p:spPr>
          <a:xfrm>
            <a:off x="5128428" y="277094"/>
            <a:ext cx="1935145" cy="92333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400" dirty="0">
                <a:solidFill>
                  <a:prstClr val="white"/>
                </a:solidFill>
                <a:latin typeface="Raleway ExtraBold"/>
              </a:rPr>
              <a:t>Demo</a:t>
            </a:r>
            <a:endParaRPr kumimoji="0" lang="nl-NL" sz="5400" b="0" i="0" u="none" strike="noStrike" kern="1200" cap="none" spc="0" normalizeH="0" baseline="0" noProof="0" dirty="0">
              <a:ln>
                <a:noFill/>
              </a:ln>
              <a:solidFill>
                <a:prstClr val="white"/>
              </a:solidFill>
              <a:effectLst/>
              <a:uLnTx/>
              <a:uFillTx/>
              <a:latin typeface="Raleway ExtraBold"/>
              <a:ea typeface="+mn-ea"/>
              <a:cs typeface="+mn-cs"/>
            </a:endParaRPr>
          </a:p>
        </p:txBody>
      </p:sp>
      <p:pic>
        <p:nvPicPr>
          <p:cNvPr id="4098" name="Picture 2" descr="Image result for pray to the demo gods">
            <a:extLst>
              <a:ext uri="{FF2B5EF4-FFF2-40B4-BE49-F238E27FC236}">
                <a16:creationId xmlns:a16="http://schemas.microsoft.com/office/drawing/2014/main" id="{5F13DD56-DFAC-4D56-9CF9-EF5743F35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7063" y="1481138"/>
            <a:ext cx="5857875"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2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angepast ontwerp">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opleWare huisstijl 2018 (Aanpasbare templat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opleWare presentatie (220518).potx" id="{FC7C0E1E-D87A-4F01-B343-7F1FB8EFF8CA}" vid="{FE64AD70-6D14-4260-AB5B-991E65AE72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A214CB43D58BA4B9E35E964E884A275" ma:contentTypeVersion="8" ma:contentTypeDescription="Create a new document." ma:contentTypeScope="" ma:versionID="8ee1de4693fb70e1678701d31dc48d54">
  <xsd:schema xmlns:xsd="http://www.w3.org/2001/XMLSchema" xmlns:xs="http://www.w3.org/2001/XMLSchema" xmlns:p="http://schemas.microsoft.com/office/2006/metadata/properties" xmlns:ns2="f547ad04-721f-4fc1-b5d7-c61965ebb2b3" targetNamespace="http://schemas.microsoft.com/office/2006/metadata/properties" ma:root="true" ma:fieldsID="80583eaae42e2f0f6ab50d4a1ca1addd" ns2:_="">
    <xsd:import namespace="f547ad04-721f-4fc1-b5d7-c61965ebb2b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47ad04-721f-4fc1-b5d7-c61965ebb2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64F7F0-AB6C-4267-99C4-981DAAD0E37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AD3B825-1E9F-46D0-BADE-103604E57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47ad04-721f-4fc1-b5d7-c61965ebb2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9B2D91-0D8F-48AB-A7AD-CDC7A9A13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1692</Words>
  <Application>Microsoft Office PowerPoint</Application>
  <PresentationFormat>Widescreen</PresentationFormat>
  <Paragraphs>101</Paragraphs>
  <Slides>11</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Calibri</vt:lpstr>
      <vt:lpstr>Calibri Light</vt:lpstr>
      <vt:lpstr>Raleway ExtraBold</vt:lpstr>
      <vt:lpstr>Raleway SemiBold</vt:lpstr>
      <vt:lpstr>Segoe UI</vt:lpstr>
      <vt:lpstr>Segoe UI Semibold</vt:lpstr>
      <vt:lpstr>1_Aangepast ontwerp</vt:lpstr>
      <vt:lpstr>PeopleWare huisstijl 2018 (Aanpasbare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Bedankt voor de aandacht ! #thepoweroftogether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
  <cp:lastModifiedBy/>
  <cp:revision>3</cp:revision>
  <dcterms:created xsi:type="dcterms:W3CDTF">2018-04-25T14:05:40Z</dcterms:created>
  <dcterms:modified xsi:type="dcterms:W3CDTF">2020-03-26T14:58:58Z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0x010100FA214CB43D58BA4B9E35E964E884A275</vt:lpwstr>
  </property>
  <property fmtid="{D5CDD505-2E9C-101B-9397-08002B2CF9AE}" pid="3" name="AuthorIds_UIVersion_1024">
    <vt:lpwstr>6</vt:lpwstr>
  </property>
  <property fmtid="{D5CDD505-2E9C-101B-9397-08002B2CF9AE}" pid="4" name="AuthorIds_UIVersion_6144">
    <vt:lpwstr>13</vt:lpwstr>
  </property>
</Properties>
</file>